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authoring/markdown-basics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Markdown basics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Markdown is just a plain text format that is designed to be easy to write, and, even more importantly, easy to read.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## Hello world</a:t>
            </a:r>
            <a:br/>
            <a:br/>
            <a:r>
              <a:rPr>
                <a:solidFill>
                  <a:srgbClr val="657422"/>
                </a:solidFill>
                <a:latin typeface="Courier"/>
              </a:rPr>
              <a:t>&gt; The world is nice.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And this is **important** to _note_.</a:t>
            </a:r>
          </a:p>
          <a:p>
            <a:pPr lvl="0" indent="0" marL="0">
              <a:buNone/>
            </a:pPr>
            <a:r>
              <a:rPr/>
              <a:t>Will be rendered like this.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The world is nice.</a:t>
            </a:r>
          </a:p>
          <a:p>
            <a:pPr lvl="0" indent="0" marL="0">
              <a:buNone/>
            </a:pPr>
            <a:r>
              <a:rPr/>
              <a:t>And this is </a:t>
            </a:r>
            <a:r>
              <a:rPr b="1"/>
              <a:t>important</a:t>
            </a:r>
            <a:r>
              <a:rPr/>
              <a:t> to </a:t>
            </a:r>
            <a:r>
              <a:rPr i="1"/>
              <a:t>note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quarto documentation provide a detailed documentation here.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https://quarto.org/docs/authoring/markdown-basics.html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basics</dc:title>
  <dc:creator/>
  <cp:keywords/>
  <dcterms:created xsi:type="dcterms:W3CDTF">2024-04-10T14:00:41Z</dcterms:created>
  <dcterms:modified xsi:type="dcterms:W3CDTF">2024-04-10T14:00:41Z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slug">
    <vt:lpwstr>markdown</vt:lpwstr>
  </property>
  <property fmtid="{D5CDD505-2E9C-101B-9397-08002B2CF9AE}" pid="8" name="toc-title">
    <vt:lpwstr>Table of contents</vt:lpwstr>
  </property>
</Properties>
</file>