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81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7E0DA-1887-4822-84F1-E7BBC6FE2F67}" type="datetimeFigureOut">
              <a:rPr lang="en-US" smtClean="0"/>
              <a:pPr/>
              <a:t>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B5751-24E2-4843-B73A-B51AA13BD5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7E0DA-1887-4822-84F1-E7BBC6FE2F67}" type="datetimeFigureOut">
              <a:rPr lang="en-US" smtClean="0"/>
              <a:pPr/>
              <a:t>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B5751-24E2-4843-B73A-B51AA13BD5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7E0DA-1887-4822-84F1-E7BBC6FE2F67}" type="datetimeFigureOut">
              <a:rPr lang="en-US" smtClean="0"/>
              <a:pPr/>
              <a:t>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B5751-24E2-4843-B73A-B51AA13BD5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7E0DA-1887-4822-84F1-E7BBC6FE2F67}" type="datetimeFigureOut">
              <a:rPr lang="en-US" smtClean="0"/>
              <a:pPr/>
              <a:t>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B5751-24E2-4843-B73A-B51AA13BD5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7E0DA-1887-4822-84F1-E7BBC6FE2F67}" type="datetimeFigureOut">
              <a:rPr lang="en-US" smtClean="0"/>
              <a:pPr/>
              <a:t>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B5751-24E2-4843-B73A-B51AA13BD5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7E0DA-1887-4822-84F1-E7BBC6FE2F67}" type="datetimeFigureOut">
              <a:rPr lang="en-US" smtClean="0"/>
              <a:pPr/>
              <a:t>1/13/2014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B5751-24E2-4843-B73A-B51AA13BD5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7E0DA-1887-4822-84F1-E7BBC6FE2F67}" type="datetimeFigureOut">
              <a:rPr lang="en-US" smtClean="0"/>
              <a:pPr/>
              <a:t>1/13/2014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B5751-24E2-4843-B73A-B51AA13BD5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7E0DA-1887-4822-84F1-E7BBC6FE2F67}" type="datetimeFigureOut">
              <a:rPr lang="en-US" smtClean="0"/>
              <a:pPr/>
              <a:t>1/13/2014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B5751-24E2-4843-B73A-B51AA13BD5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7E0DA-1887-4822-84F1-E7BBC6FE2F67}" type="datetimeFigureOut">
              <a:rPr lang="en-US" smtClean="0"/>
              <a:pPr/>
              <a:t>1/13/2014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B5751-24E2-4843-B73A-B51AA13BD5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7E0DA-1887-4822-84F1-E7BBC6FE2F67}" type="datetimeFigureOut">
              <a:rPr lang="en-US" smtClean="0"/>
              <a:pPr/>
              <a:t>1/13/2014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B5751-24E2-4843-B73A-B51AA13BD5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7E0DA-1887-4822-84F1-E7BBC6FE2F67}" type="datetimeFigureOut">
              <a:rPr lang="en-US" smtClean="0"/>
              <a:pPr/>
              <a:t>1/13/2014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B5751-24E2-4843-B73A-B51AA13BD5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7E0DA-1887-4822-84F1-E7BBC6FE2F67}" type="datetimeFigureOut">
              <a:rPr lang="en-US" smtClean="0"/>
              <a:pPr/>
              <a:t>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B5751-24E2-4843-B73A-B51AA13BD55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nceptual view v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896176"/>
            <a:ext cx="9144000" cy="506564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38400" y="838200"/>
            <a:ext cx="33334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Conceptual </a:t>
            </a:r>
            <a:r>
              <a:rPr lang="en-US" sz="3600" dirty="0" smtClean="0"/>
              <a:t>View</a:t>
            </a:r>
            <a:endParaRPr lang="en-US" sz="3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ical view v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722560"/>
            <a:ext cx="9144000" cy="541288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38400" y="838200"/>
            <a:ext cx="25690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Logical </a:t>
            </a:r>
            <a:r>
              <a:rPr lang="en-US" sz="3600" dirty="0" smtClean="0"/>
              <a:t>View</a:t>
            </a:r>
            <a:endParaRPr lang="en-US" sz="3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hysical view v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722560"/>
            <a:ext cx="9144000" cy="541288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38400" y="838200"/>
            <a:ext cx="26952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Physical </a:t>
            </a:r>
            <a:r>
              <a:rPr lang="en-US" sz="3600" dirty="0" smtClean="0"/>
              <a:t>View</a:t>
            </a:r>
            <a:endParaRPr lang="en-US" sz="3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38400" y="228600"/>
            <a:ext cx="31843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Fact </a:t>
            </a:r>
            <a:r>
              <a:rPr lang="en-US" sz="3600" dirty="0" smtClean="0"/>
              <a:t>Statements</a:t>
            </a:r>
            <a:endParaRPr lang="en-US" sz="3600" dirty="0"/>
          </a:p>
        </p:txBody>
      </p:sp>
      <p:pic>
        <p:nvPicPr>
          <p:cNvPr id="1026" name="Picture 2" descr="C:\Users\Steve\AppData\Local\Temp\ScreenClip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066800"/>
            <a:ext cx="5935789" cy="5791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8</Words>
  <Application>Microsoft Office PowerPoint</Application>
  <PresentationFormat>On-screen Show (4:3)</PresentationFormat>
  <Paragraphs>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Steve</dc:creator>
  <cp:lastModifiedBy>Steve</cp:lastModifiedBy>
  <cp:revision>2</cp:revision>
  <dcterms:created xsi:type="dcterms:W3CDTF">2014-01-09T16:24:53Z</dcterms:created>
  <dcterms:modified xsi:type="dcterms:W3CDTF">2014-01-13T19:46:17Z</dcterms:modified>
</cp:coreProperties>
</file>