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DA-1887-4822-84F1-E7BBC6FE2F67}" type="datetimeFigureOut">
              <a:rPr lang="en-US" smtClean="0"/>
              <a:pPr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u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7553"/>
            <a:ext cx="9144000" cy="5065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6323" y="838200"/>
            <a:ext cx="333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Conceptual View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Logical Service</a:t>
            </a:r>
            <a:endParaRPr lang="en-US" dirty="0"/>
          </a:p>
        </p:txBody>
      </p:sp>
      <p:pic>
        <p:nvPicPr>
          <p:cNvPr id="5122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950838"/>
            <a:ext cx="3505200" cy="5737299"/>
          </a:xfrm>
          <a:prstGeom prst="rect">
            <a:avLst/>
          </a:prstGeom>
          <a:noFill/>
        </p:spPr>
      </p:pic>
      <p:pic>
        <p:nvPicPr>
          <p:cNvPr id="5123" name="Picture 3" descr="C:\Users\Steve\AppData\Local\Temp\ScreenCl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05000"/>
            <a:ext cx="323850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Contract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2209800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&lt;empty&gt;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Actor</a:t>
            </a:r>
            <a:endParaRPr lang="en-US" dirty="0"/>
          </a:p>
        </p:txBody>
      </p:sp>
      <p:pic>
        <p:nvPicPr>
          <p:cNvPr id="6146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2114550" cy="27336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1600" y="2209800"/>
            <a:ext cx="351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Service &amp; Physical Contract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2667000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&lt;empty&gt;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c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9144000" cy="5412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8363" y="83820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Logical View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ysic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44000" cy="5412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0775" y="838200"/>
            <a:ext cx="269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Physical View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838200"/>
            <a:ext cx="422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Implementation View</a:t>
            </a:r>
            <a:endParaRPr lang="en-US" sz="3600" dirty="0"/>
          </a:p>
        </p:txBody>
      </p:sp>
      <p:pic>
        <p:nvPicPr>
          <p:cNvPr id="3" name="Picture 2" descr="Implementation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175" y="1447800"/>
            <a:ext cx="786765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Conceptual Role</a:t>
            </a:r>
            <a:endParaRPr lang="en-US" dirty="0"/>
          </a:p>
        </p:txBody>
      </p:sp>
      <p:pic>
        <p:nvPicPr>
          <p:cNvPr id="1026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426" y="609600"/>
            <a:ext cx="5045774" cy="6172200"/>
          </a:xfrm>
          <a:prstGeom prst="rect">
            <a:avLst/>
          </a:prstGeom>
          <a:noFill/>
        </p:spPr>
      </p:pic>
      <p:pic>
        <p:nvPicPr>
          <p:cNvPr id="1027" name="Picture 3" descr="C:\Users\Steve\AppData\Local\Temp\ScreenCl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209800"/>
            <a:ext cx="2295525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Service</a:t>
            </a:r>
            <a:endParaRPr lang="en-US" dirty="0"/>
          </a:p>
        </p:txBody>
      </p:sp>
      <p:pic>
        <p:nvPicPr>
          <p:cNvPr id="2050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9" y="1358750"/>
            <a:ext cx="4233861" cy="5475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Contract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2209800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&lt;empty&gt;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Role</a:t>
            </a:r>
            <a:endParaRPr lang="en-US" dirty="0"/>
          </a:p>
        </p:txBody>
      </p:sp>
      <p:pic>
        <p:nvPicPr>
          <p:cNvPr id="3074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4752975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Logical Actor</a:t>
            </a:r>
            <a:endParaRPr lang="en-US" dirty="0"/>
          </a:p>
        </p:txBody>
      </p:sp>
      <p:pic>
        <p:nvPicPr>
          <p:cNvPr id="4098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5057775" cy="5821363"/>
          </a:xfrm>
          <a:prstGeom prst="rect">
            <a:avLst/>
          </a:prstGeom>
          <a:noFill/>
        </p:spPr>
      </p:pic>
      <p:pic>
        <p:nvPicPr>
          <p:cNvPr id="4099" name="Picture 3" descr="C:\Users\Steve\AppData\Local\Temp\ScreenCl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552450"/>
            <a:ext cx="2160981" cy="630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38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Conceptual Role</vt:lpstr>
      <vt:lpstr>Conceptual Service</vt:lpstr>
      <vt:lpstr>Conceptual Contract</vt:lpstr>
      <vt:lpstr>Logical Role</vt:lpstr>
      <vt:lpstr>Logical Actor</vt:lpstr>
      <vt:lpstr>Logical Service</vt:lpstr>
      <vt:lpstr>Logical Contract</vt:lpstr>
      <vt:lpstr>Physical Actor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10</cp:revision>
  <dcterms:created xsi:type="dcterms:W3CDTF">2014-01-09T16:24:53Z</dcterms:created>
  <dcterms:modified xsi:type="dcterms:W3CDTF">2014-01-17T05:17:20Z</dcterms:modified>
</cp:coreProperties>
</file>