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E0DA-1887-4822-84F1-E7BBC6FE2F67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B5751-24E2-4843-B73A-B51AA13BD5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nceptual view v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" y="457200"/>
            <a:ext cx="9067800" cy="594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8400" y="838200"/>
            <a:ext cx="395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Conceptual View, v1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ical view v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22560"/>
            <a:ext cx="9144000" cy="54128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8400" y="838200"/>
            <a:ext cx="3115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Logical View, v1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ysical view v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22560"/>
            <a:ext cx="9144000" cy="54128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8400" y="838200"/>
            <a:ext cx="3317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Physical View, v1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28600"/>
            <a:ext cx="3846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Fact Statements, v1</a:t>
            </a:r>
            <a:endParaRPr lang="en-US" sz="3600" dirty="0"/>
          </a:p>
        </p:txBody>
      </p:sp>
      <p:pic>
        <p:nvPicPr>
          <p:cNvPr id="1026" name="Picture 2" descr="C:\Users\Steve\AppData\Local\Temp\ScreenCl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066800"/>
            <a:ext cx="5935789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</dc:creator>
  <cp:lastModifiedBy>Steve</cp:lastModifiedBy>
  <cp:revision>1</cp:revision>
  <dcterms:created xsi:type="dcterms:W3CDTF">2014-01-09T16:24:53Z</dcterms:created>
  <dcterms:modified xsi:type="dcterms:W3CDTF">2014-01-09T16:31:14Z</dcterms:modified>
</cp:coreProperties>
</file>