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39253-04D2-4E7E-994D-C52F476A3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07EBCB-67F9-4F58-81B3-76CB1509C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E7B76F-1C51-42B2-B8C4-C75A6818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7ACF-CAAE-48F3-A887-580AC5219AD4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C1C698-F340-4B5C-B2C1-2B1700FD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FDCED7-457F-4F8B-837C-5E78ED8E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AAE-A91E-453F-8E2E-FE9ADE038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46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0AEDF-7FFE-4386-B6ED-22F0A932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F5B24A-3BE1-4400-911C-73C34B32A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7058D7-0233-47C4-9C4B-8E6209C2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7ACF-CAAE-48F3-A887-580AC5219AD4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55D396-6612-4597-9F49-B3F24D99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1362AF-5A36-44DA-BB34-9FB6B568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AAE-A91E-453F-8E2E-FE9ADE038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95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FC7065-3C9F-41EF-A96F-064F23A06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9C94DF-3ACB-4026-9AD3-FB95544B8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D0C910-DA0A-4D40-A266-55FD48EF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7ACF-CAAE-48F3-A887-580AC5219AD4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3CD2C-CF53-4749-8D28-89E805F3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B9E41E-CB0C-4CA6-892E-01234F76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AAE-A91E-453F-8E2E-FE9ADE038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0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8A82E-56AD-4746-8554-5D4C70B6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4B798-CF77-4C81-AAAE-FE84E5FB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443830-032E-4429-A99A-82443585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7ACF-CAAE-48F3-A887-580AC5219AD4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457929-246E-4C35-9417-FCF45F4C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D6771A-BB55-4574-B13D-00B394E3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AAE-A91E-453F-8E2E-FE9ADE038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1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D96DF-7FD8-474C-B422-918933F7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F2ABFB-5644-442C-AD3F-24AA53CD8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7264B1-9291-47B2-9B38-C5BE7D24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7ACF-CAAE-48F3-A887-580AC5219AD4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873ABE-CF54-48DF-9D80-BF1A82E5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22C7C9-99AE-4D55-BDFF-1BF6E011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AAE-A91E-453F-8E2E-FE9ADE038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15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CFE0E-29A0-4189-B446-E768253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9480AB-99C4-459F-9432-E03181E57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78978C-929D-4301-86B9-7976789A8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34BC85-4F17-4E4B-BDAF-E0647700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7ACF-CAAE-48F3-A887-580AC5219AD4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FED7CE-6424-4B0C-91C5-3D82C1AE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425AF2-BC80-43BB-8B23-0A24B117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AAE-A91E-453F-8E2E-FE9ADE038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40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4467B-009B-4B35-91E4-D75FECAD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D793C0-0506-48DD-961B-ADD9F204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55628C-79DA-4846-97EF-BA5BAA6F2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2301D7-5BB6-47DB-BE2D-0E11CC700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0C4F9E-202C-49F4-A635-D54734657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174B6B-D56E-44DA-B83B-B88CE1D0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7ACF-CAAE-48F3-A887-580AC5219AD4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7CBADB-5C1E-4730-8753-C962B1D6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29ECD1-A89A-4435-A359-91BCF472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AAE-A91E-453F-8E2E-FE9ADE038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29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4ACF5-49CD-44C0-A89F-922CAE69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585A64-CB85-4FD1-975A-F91C5047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7ACF-CAAE-48F3-A887-580AC5219AD4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71BD6A-7DEC-4CF4-9C19-A0CC8BD2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CC4BC6-8433-4A52-8760-E2D032A0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AAE-A91E-453F-8E2E-FE9ADE038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98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90E35C-B7FD-4FF4-8822-01570BF5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7ACF-CAAE-48F3-A887-580AC5219AD4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5C15EF-07BE-4757-B1A9-5182EC2A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A51BFA-53F5-4E79-BD82-64120C2B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AAE-A91E-453F-8E2E-FE9ADE038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26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0E6F0-C04A-43E3-9B40-0780D862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48509-5B4B-4355-8546-2FAF0A674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7BCAEB-991A-45DA-A684-121E37428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7892C6-30D2-4C8A-8FBF-82E7D11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7ACF-CAAE-48F3-A887-580AC5219AD4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88810D-8D3C-4EC7-9602-CB851498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0FB7B6-9979-4EE6-BBDF-91EDD86F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AAE-A91E-453F-8E2E-FE9ADE038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89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86630-1623-4D2E-B040-B2739EC6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FCAC53-B8BF-4465-AC4B-A2149F8A0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24B41F-D183-426A-8414-EEADDB20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038408-4506-4642-832C-8ED80823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7ACF-CAAE-48F3-A887-580AC5219AD4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5439BA-88E4-44F5-8E77-4AEDFE92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1D0E07-1B94-407E-B6EF-BA94CF89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BAAE-A91E-453F-8E2E-FE9ADE038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74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B40F78-169F-4EE5-BB21-5BDCCD3F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1116CC-CA93-4255-B576-041356EF5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6DEC6A-014F-42EF-951B-634A0E129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37ACF-CAAE-48F3-A887-580AC5219AD4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17572B-2064-4E3C-BB56-70D5C6DC4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2FDD3-17D0-47CD-90A9-9A356EA58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BAAE-A91E-453F-8E2E-FE9ADE038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85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>
            <a:extLst>
              <a:ext uri="{FF2B5EF4-FFF2-40B4-BE49-F238E27FC236}">
                <a16:creationId xmlns:a16="http://schemas.microsoft.com/office/drawing/2014/main" id="{84D2ED69-1FB1-4E9E-A545-CA75FDE2D896}"/>
              </a:ext>
            </a:extLst>
          </p:cNvPr>
          <p:cNvSpPr/>
          <p:nvPr/>
        </p:nvSpPr>
        <p:spPr>
          <a:xfrm rot="16200000">
            <a:off x="4484756" y="1129804"/>
            <a:ext cx="310682" cy="195018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Message Queue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1EC15D4-1257-4E7B-B0AE-B07BDAEBFAE5}"/>
              </a:ext>
            </a:extLst>
          </p:cNvPr>
          <p:cNvSpPr/>
          <p:nvPr/>
        </p:nvSpPr>
        <p:spPr>
          <a:xfrm>
            <a:off x="409933" y="444319"/>
            <a:ext cx="1828801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</a:t>
            </a:r>
            <a:br>
              <a:rPr lang="en-US" dirty="0"/>
            </a:br>
            <a:r>
              <a:rPr lang="en-US" dirty="0" err="1"/>
              <a:t>MeasureService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0315C2-4259-4BFA-B2DD-C682E23916F2}"/>
              </a:ext>
            </a:extLst>
          </p:cNvPr>
          <p:cNvSpPr/>
          <p:nvPr/>
        </p:nvSpPr>
        <p:spPr>
          <a:xfrm>
            <a:off x="409932" y="1352280"/>
            <a:ext cx="1828801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Humidity</a:t>
            </a:r>
            <a:br>
              <a:rPr lang="en-US" dirty="0"/>
            </a:br>
            <a:r>
              <a:rPr lang="en-US" dirty="0" err="1"/>
              <a:t>MeasureService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8B13F5-E5C0-4DE4-9FD0-B55BF5E54D25}"/>
              </a:ext>
            </a:extLst>
          </p:cNvPr>
          <p:cNvSpPr/>
          <p:nvPr/>
        </p:nvSpPr>
        <p:spPr>
          <a:xfrm>
            <a:off x="409933" y="2260241"/>
            <a:ext cx="1828801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SoundAndLight</a:t>
            </a:r>
            <a:br>
              <a:rPr lang="en-US" dirty="0"/>
            </a:br>
            <a:r>
              <a:rPr lang="en-US" dirty="0" err="1"/>
              <a:t>MeasureService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F1E9AC9-9A5B-45C4-9BB2-FD0C5937A740}"/>
              </a:ext>
            </a:extLst>
          </p:cNvPr>
          <p:cNvSpPr/>
          <p:nvPr/>
        </p:nvSpPr>
        <p:spPr>
          <a:xfrm>
            <a:off x="409932" y="3168202"/>
            <a:ext cx="1828801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Motion</a:t>
            </a:r>
            <a:br>
              <a:rPr lang="en-US" dirty="0"/>
            </a:br>
            <a:r>
              <a:rPr lang="en-US" dirty="0" err="1"/>
              <a:t>MeasureService</a:t>
            </a:r>
            <a:endParaRPr lang="de-DE" dirty="0"/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F37971AF-08CF-4A2A-A992-99FD6A68BB8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238734" y="746973"/>
            <a:ext cx="1426269" cy="135792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BAD65A0E-EFAC-43EB-8723-0663CCF0970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238733" y="1654934"/>
            <a:ext cx="1426269" cy="44996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0B47B09D-F3E0-4665-9713-F5A63A199C0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238734" y="2104899"/>
            <a:ext cx="1426268" cy="45799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A502DB9D-7807-4526-95AE-412DE20F2C87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2238733" y="2104898"/>
            <a:ext cx="1426270" cy="13659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946F2FB-2737-4126-A012-94E85052456F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615191" y="2104897"/>
            <a:ext cx="12191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ylinder 40">
            <a:extLst>
              <a:ext uri="{FF2B5EF4-FFF2-40B4-BE49-F238E27FC236}">
                <a16:creationId xmlns:a16="http://schemas.microsoft.com/office/drawing/2014/main" id="{A4541E33-E257-4238-B429-7775321957AD}"/>
              </a:ext>
            </a:extLst>
          </p:cNvPr>
          <p:cNvSpPr/>
          <p:nvPr/>
        </p:nvSpPr>
        <p:spPr>
          <a:xfrm>
            <a:off x="6722702" y="132828"/>
            <a:ext cx="1137680" cy="106330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Measure-</a:t>
            </a:r>
            <a:r>
              <a:rPr lang="en-US" dirty="0" err="1"/>
              <a:t>mentDB</a:t>
            </a:r>
            <a:endParaRPr lang="de-DE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E151578-36F0-41A9-87D8-AFEDEBBD5541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7291542" y="1196134"/>
            <a:ext cx="0" cy="604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D3D367AF-062A-42E4-8D51-7087663D9F5B}"/>
              </a:ext>
            </a:extLst>
          </p:cNvPr>
          <p:cNvSpPr/>
          <p:nvPr/>
        </p:nvSpPr>
        <p:spPr>
          <a:xfrm>
            <a:off x="2355744" y="6039395"/>
            <a:ext cx="1828801" cy="605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UserAndroid</a:t>
            </a:r>
            <a:br>
              <a:rPr lang="en-US" dirty="0"/>
            </a:br>
            <a:r>
              <a:rPr lang="en-US" dirty="0"/>
              <a:t>Client</a:t>
            </a:r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24E72AD-567D-4F56-B483-1C052C966837}"/>
              </a:ext>
            </a:extLst>
          </p:cNvPr>
          <p:cNvSpPr/>
          <p:nvPr/>
        </p:nvSpPr>
        <p:spPr>
          <a:xfrm>
            <a:off x="4575090" y="6039395"/>
            <a:ext cx="1828801" cy="605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UserBrowser</a:t>
            </a:r>
            <a:br>
              <a:rPr lang="en-US" dirty="0"/>
            </a:br>
            <a:r>
              <a:rPr lang="en-US" dirty="0"/>
              <a:t>Client</a:t>
            </a:r>
            <a:endParaRPr lang="de-DE" dirty="0"/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BE6E1051-62B0-473F-82D5-99C7294CF897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rot="16200000" flipH="1">
            <a:off x="4992134" y="5542037"/>
            <a:ext cx="605307" cy="3894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B2EDA86-DB95-4C34-B503-1D7A4E6BB617}"/>
              </a:ext>
            </a:extLst>
          </p:cNvPr>
          <p:cNvCxnSpPr>
            <a:stCxn id="48" idx="1"/>
            <a:endCxn id="46" idx="0"/>
          </p:cNvCxnSpPr>
          <p:nvPr/>
        </p:nvCxnSpPr>
        <p:spPr>
          <a:xfrm rot="10800000" flipV="1">
            <a:off x="3270145" y="5131435"/>
            <a:ext cx="915538" cy="907960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B70C442-E407-4079-9054-B4CCE516D03E}"/>
              </a:ext>
            </a:extLst>
          </p:cNvPr>
          <p:cNvSpPr txBox="1"/>
          <p:nvPr/>
        </p:nvSpPr>
        <p:spPr>
          <a:xfrm>
            <a:off x="5515296" y="5589432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REST/HTTP</a:t>
            </a:r>
            <a:endParaRPr lang="de-DE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AFF578E5-E6D7-44E6-9937-E2EF3AFF61B6}"/>
              </a:ext>
            </a:extLst>
          </p:cNvPr>
          <p:cNvSpPr txBox="1"/>
          <p:nvPr/>
        </p:nvSpPr>
        <p:spPr>
          <a:xfrm>
            <a:off x="2067042" y="5090512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REST/HTTP</a:t>
            </a:r>
            <a:endParaRPr lang="de-DE" dirty="0"/>
          </a:p>
        </p:txBody>
      </p:sp>
      <p:sp>
        <p:nvSpPr>
          <p:cNvPr id="58" name="Zylinder 57">
            <a:extLst>
              <a:ext uri="{FF2B5EF4-FFF2-40B4-BE49-F238E27FC236}">
                <a16:creationId xmlns:a16="http://schemas.microsoft.com/office/drawing/2014/main" id="{2046514B-38B5-44C5-85F4-09CB547B6808}"/>
              </a:ext>
            </a:extLst>
          </p:cNvPr>
          <p:cNvSpPr/>
          <p:nvPr/>
        </p:nvSpPr>
        <p:spPr>
          <a:xfrm rot="16200000">
            <a:off x="6434943" y="2716781"/>
            <a:ext cx="310682" cy="195018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Message Queue</a:t>
            </a:r>
            <a:endParaRPr lang="de-DE" dirty="0"/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F60BBA3C-587F-4D57-A4DA-FBCA6E7A557E}"/>
              </a:ext>
            </a:extLst>
          </p:cNvPr>
          <p:cNvCxnSpPr>
            <a:cxnSpLocks/>
            <a:stCxn id="58" idx="1"/>
            <a:endCxn id="108" idx="0"/>
          </p:cNvCxnSpPr>
          <p:nvPr/>
        </p:nvCxnSpPr>
        <p:spPr>
          <a:xfrm rot="10800000" flipV="1">
            <a:off x="4642884" y="3691874"/>
            <a:ext cx="972306" cy="114978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CF8C24E6-474A-402D-8268-685CAEC806B2}"/>
              </a:ext>
            </a:extLst>
          </p:cNvPr>
          <p:cNvCxnSpPr>
            <a:cxnSpLocks/>
            <a:stCxn id="38" idx="2"/>
            <a:endCxn id="58" idx="3"/>
          </p:cNvCxnSpPr>
          <p:nvPr/>
        </p:nvCxnSpPr>
        <p:spPr>
          <a:xfrm rot="5400000">
            <a:off x="7014899" y="2958029"/>
            <a:ext cx="1284325" cy="1833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ylinder 65">
            <a:extLst>
              <a:ext uri="{FF2B5EF4-FFF2-40B4-BE49-F238E27FC236}">
                <a16:creationId xmlns:a16="http://schemas.microsoft.com/office/drawing/2014/main" id="{C934FD66-D616-4F0D-843A-4E34BFC91B0B}"/>
              </a:ext>
            </a:extLst>
          </p:cNvPr>
          <p:cNvSpPr/>
          <p:nvPr/>
        </p:nvSpPr>
        <p:spPr>
          <a:xfrm rot="16200000">
            <a:off x="6434943" y="3318024"/>
            <a:ext cx="310682" cy="195018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Message Queue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7B05152-225A-4EA2-8DE2-39472C2CE6BD}"/>
              </a:ext>
            </a:extLst>
          </p:cNvPr>
          <p:cNvSpPr/>
          <p:nvPr/>
        </p:nvSpPr>
        <p:spPr>
          <a:xfrm>
            <a:off x="409931" y="4076164"/>
            <a:ext cx="1828801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HeatingDevice</a:t>
            </a:r>
            <a:br>
              <a:rPr lang="en-US" dirty="0"/>
            </a:br>
            <a:r>
              <a:rPr lang="en-US" dirty="0" err="1"/>
              <a:t>ControlService</a:t>
            </a:r>
            <a:endParaRPr lang="de-DE" dirty="0"/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BB7C490B-A297-4339-8506-6A5C5CCC6DB7}"/>
              </a:ext>
            </a:extLst>
          </p:cNvPr>
          <p:cNvSpPr/>
          <p:nvPr/>
        </p:nvSpPr>
        <p:spPr>
          <a:xfrm rot="16200000">
            <a:off x="4484755" y="2193108"/>
            <a:ext cx="310682" cy="195018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Message Queue</a:t>
            </a:r>
            <a:endParaRPr lang="de-DE" dirty="0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D1C89B6-E818-46FB-8EFC-6699EFA392F4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2238732" y="3168202"/>
            <a:ext cx="1426270" cy="1210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48A8B560-AB20-475F-B2A4-9C742AB3F932}"/>
              </a:ext>
            </a:extLst>
          </p:cNvPr>
          <p:cNvCxnSpPr>
            <a:cxnSpLocks/>
            <a:stCxn id="70" idx="2"/>
            <a:endCxn id="78" idx="3"/>
          </p:cNvCxnSpPr>
          <p:nvPr/>
        </p:nvCxnSpPr>
        <p:spPr>
          <a:xfrm rot="5400000">
            <a:off x="6072642" y="1949300"/>
            <a:ext cx="761451" cy="167635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88C3F434-E507-44ED-BFAF-0E82E17AF134}"/>
              </a:ext>
            </a:extLst>
          </p:cNvPr>
          <p:cNvSpPr/>
          <p:nvPr/>
        </p:nvSpPr>
        <p:spPr>
          <a:xfrm>
            <a:off x="8663143" y="213663"/>
            <a:ext cx="2407259" cy="605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WeatherUnderground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Open Weather</a:t>
            </a:r>
            <a:endParaRPr lang="de-DE" dirty="0"/>
          </a:p>
        </p:txBody>
      </p: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FA932D2C-CBED-4005-ABF6-1338AF3A3249}"/>
              </a:ext>
            </a:extLst>
          </p:cNvPr>
          <p:cNvCxnSpPr>
            <a:cxnSpLocks/>
            <a:stCxn id="38" idx="0"/>
            <a:endCxn id="99" idx="2"/>
          </p:cNvCxnSpPr>
          <p:nvPr/>
        </p:nvCxnSpPr>
        <p:spPr>
          <a:xfrm rot="5400000" flipH="1" flipV="1">
            <a:off x="8316122" y="251593"/>
            <a:ext cx="983272" cy="211802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0E8FB47D-FB94-408C-A875-DF538D486BB4}"/>
              </a:ext>
            </a:extLst>
          </p:cNvPr>
          <p:cNvSpPr txBox="1"/>
          <p:nvPr/>
        </p:nvSpPr>
        <p:spPr>
          <a:xfrm>
            <a:off x="8663144" y="93151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Call</a:t>
            </a:r>
            <a:endParaRPr lang="de-DE" dirty="0"/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75119B1C-4920-49EA-98E4-1A706E0C5860}"/>
              </a:ext>
            </a:extLst>
          </p:cNvPr>
          <p:cNvGrpSpPr/>
          <p:nvPr/>
        </p:nvGrpSpPr>
        <p:grpSpPr>
          <a:xfrm>
            <a:off x="4185683" y="4828781"/>
            <a:ext cx="1828801" cy="618182"/>
            <a:chOff x="3454647" y="4828781"/>
            <a:chExt cx="1828801" cy="618182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B9A64CB2-367B-432D-9455-B9D2413381B2}"/>
                </a:ext>
              </a:extLst>
            </p:cNvPr>
            <p:cNvSpPr/>
            <p:nvPr/>
          </p:nvSpPr>
          <p:spPr>
            <a:xfrm>
              <a:off x="3454648" y="4841656"/>
              <a:ext cx="914400" cy="605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A8D23DF-3998-4788-822D-88D08488685B}"/>
                </a:ext>
              </a:extLst>
            </p:cNvPr>
            <p:cNvSpPr/>
            <p:nvPr/>
          </p:nvSpPr>
          <p:spPr>
            <a:xfrm>
              <a:off x="3454647" y="4828781"/>
              <a:ext cx="1828801" cy="605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UserInformation</a:t>
              </a:r>
              <a:br>
                <a:rPr lang="en-US" dirty="0"/>
              </a:br>
              <a:r>
                <a:rPr lang="en-US" dirty="0"/>
                <a:t>Service</a:t>
              </a:r>
              <a:endParaRPr lang="de-DE" dirty="0"/>
            </a:p>
          </p:txBody>
        </p:sp>
      </p:grp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566A462A-D434-4729-B268-295EE6B44452}"/>
              </a:ext>
            </a:extLst>
          </p:cNvPr>
          <p:cNvCxnSpPr>
            <a:endCxn id="66" idx="1"/>
          </p:cNvCxnSpPr>
          <p:nvPr/>
        </p:nvCxnSpPr>
        <p:spPr>
          <a:xfrm rot="5400000" flipH="1" flipV="1">
            <a:off x="5104282" y="4317873"/>
            <a:ext cx="535663" cy="4861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ylinder 112">
            <a:extLst>
              <a:ext uri="{FF2B5EF4-FFF2-40B4-BE49-F238E27FC236}">
                <a16:creationId xmlns:a16="http://schemas.microsoft.com/office/drawing/2014/main" id="{B33F5561-B893-4D45-82C4-89937735AE8E}"/>
              </a:ext>
            </a:extLst>
          </p:cNvPr>
          <p:cNvSpPr/>
          <p:nvPr/>
        </p:nvSpPr>
        <p:spPr>
          <a:xfrm>
            <a:off x="7235689" y="4599781"/>
            <a:ext cx="903819" cy="106330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UserDB</a:t>
            </a:r>
            <a:endParaRPr lang="de-DE" dirty="0"/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F89392BA-2A61-491A-AE88-03116585DB76}"/>
              </a:ext>
            </a:extLst>
          </p:cNvPr>
          <p:cNvCxnSpPr>
            <a:cxnSpLocks/>
            <a:stCxn id="48" idx="3"/>
            <a:endCxn id="113" idx="2"/>
          </p:cNvCxnSpPr>
          <p:nvPr/>
        </p:nvCxnSpPr>
        <p:spPr>
          <a:xfrm flipV="1">
            <a:off x="6014484" y="5131434"/>
            <a:ext cx="122120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>
            <a:extLst>
              <a:ext uri="{FF2B5EF4-FFF2-40B4-BE49-F238E27FC236}">
                <a16:creationId xmlns:a16="http://schemas.microsoft.com/office/drawing/2014/main" id="{2A37AF49-3D6C-4FF5-9DE3-5844EB333823}"/>
              </a:ext>
            </a:extLst>
          </p:cNvPr>
          <p:cNvSpPr/>
          <p:nvPr/>
        </p:nvSpPr>
        <p:spPr>
          <a:xfrm>
            <a:off x="7748743" y="1800642"/>
            <a:ext cx="914400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F17B92AF-A6C7-496D-8806-91F098BCBD1B}"/>
              </a:ext>
            </a:extLst>
          </p:cNvPr>
          <p:cNvCxnSpPr>
            <a:stCxn id="66" idx="3"/>
            <a:endCxn id="118" idx="2"/>
          </p:cNvCxnSpPr>
          <p:nvPr/>
        </p:nvCxnSpPr>
        <p:spPr>
          <a:xfrm flipV="1">
            <a:off x="7565378" y="2405949"/>
            <a:ext cx="640565" cy="18871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B0B2D76D-6C59-413B-8EB7-89A9FF2C7D43}"/>
              </a:ext>
            </a:extLst>
          </p:cNvPr>
          <p:cNvGrpSpPr/>
          <p:nvPr/>
        </p:nvGrpSpPr>
        <p:grpSpPr>
          <a:xfrm>
            <a:off x="6834342" y="1801444"/>
            <a:ext cx="1828802" cy="606106"/>
            <a:chOff x="6834342" y="1801444"/>
            <a:chExt cx="1828802" cy="606106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22182553-A4D5-4C1B-97C9-904B8EB85F43}"/>
                </a:ext>
              </a:extLst>
            </p:cNvPr>
            <p:cNvSpPr/>
            <p:nvPr/>
          </p:nvSpPr>
          <p:spPr>
            <a:xfrm>
              <a:off x="6834342" y="1801444"/>
              <a:ext cx="914401" cy="605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C71CDAD-02A2-4BA7-A8AB-17BC26216210}"/>
                </a:ext>
              </a:extLst>
            </p:cNvPr>
            <p:cNvSpPr/>
            <p:nvPr/>
          </p:nvSpPr>
          <p:spPr>
            <a:xfrm>
              <a:off x="6834343" y="1802243"/>
              <a:ext cx="1828801" cy="605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SmartDecision</a:t>
              </a:r>
              <a:br>
                <a:rPr lang="en-US" dirty="0"/>
              </a:br>
              <a:r>
                <a:rPr lang="en-US" dirty="0"/>
                <a:t>Service</a:t>
              </a:r>
              <a:endParaRPr lang="de-DE" dirty="0"/>
            </a:p>
          </p:txBody>
        </p:sp>
      </p:grpSp>
      <p:sp>
        <p:nvSpPr>
          <p:cNvPr id="126" name="Zylinder 125">
            <a:extLst>
              <a:ext uri="{FF2B5EF4-FFF2-40B4-BE49-F238E27FC236}">
                <a16:creationId xmlns:a16="http://schemas.microsoft.com/office/drawing/2014/main" id="{AAA19DAE-E4E4-40AC-9906-A6A43D28D71D}"/>
              </a:ext>
            </a:extLst>
          </p:cNvPr>
          <p:cNvSpPr/>
          <p:nvPr/>
        </p:nvSpPr>
        <p:spPr>
          <a:xfrm>
            <a:off x="9989844" y="1957587"/>
            <a:ext cx="1203631" cy="106490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  <a:br>
              <a:rPr lang="en-US" dirty="0"/>
            </a:br>
            <a:r>
              <a:rPr lang="en-US" dirty="0"/>
              <a:t>Services</a:t>
            </a:r>
            <a:endParaRPr lang="de-DE" dirty="0"/>
          </a:p>
        </p:txBody>
      </p: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DD5B0DF0-0BB8-4BB6-915D-D3ECF7462147}"/>
              </a:ext>
            </a:extLst>
          </p:cNvPr>
          <p:cNvCxnSpPr>
            <a:stCxn id="38" idx="3"/>
            <a:endCxn id="126" idx="2"/>
          </p:cNvCxnSpPr>
          <p:nvPr/>
        </p:nvCxnSpPr>
        <p:spPr>
          <a:xfrm>
            <a:off x="8663144" y="2104897"/>
            <a:ext cx="1326700" cy="38514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33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e 13">
            <a:extLst>
              <a:ext uri="{FF2B5EF4-FFF2-40B4-BE49-F238E27FC236}">
                <a16:creationId xmlns:a16="http://schemas.microsoft.com/office/drawing/2014/main" id="{E67194DA-2EC2-4FFA-A3B0-AB487EAAA1BC}"/>
              </a:ext>
            </a:extLst>
          </p:cNvPr>
          <p:cNvSpPr/>
          <p:nvPr/>
        </p:nvSpPr>
        <p:spPr>
          <a:xfrm>
            <a:off x="4612735" y="321968"/>
            <a:ext cx="2614411" cy="1596984"/>
          </a:xfrm>
          <a:prstGeom prst="cube">
            <a:avLst>
              <a:gd name="adj" fmla="val 8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&lt;&lt;device&gt;&gt;</a:t>
            </a:r>
            <a:br>
              <a:rPr lang="en-US" dirty="0"/>
            </a:br>
            <a:r>
              <a:rPr lang="en-US" u="sng" dirty="0"/>
              <a:t>:VM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de-DE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0AD38316-0ACC-4DAA-9DFE-53382C8E0D98}"/>
              </a:ext>
            </a:extLst>
          </p:cNvPr>
          <p:cNvSpPr/>
          <p:nvPr/>
        </p:nvSpPr>
        <p:spPr>
          <a:xfrm>
            <a:off x="244699" y="321969"/>
            <a:ext cx="2474327" cy="5228825"/>
          </a:xfrm>
          <a:prstGeom prst="cube">
            <a:avLst>
              <a:gd name="adj" fmla="val 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&lt;&lt;device&gt;&gt;</a:t>
            </a:r>
            <a:br>
              <a:rPr lang="en-US" dirty="0"/>
            </a:br>
            <a:r>
              <a:rPr lang="en-US" u="sng" dirty="0"/>
              <a:t>:Raspberry PI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FBE8FC6-8783-4D5D-86FF-C95144F7E0EE}"/>
              </a:ext>
            </a:extLst>
          </p:cNvPr>
          <p:cNvSpPr/>
          <p:nvPr/>
        </p:nvSpPr>
        <p:spPr>
          <a:xfrm>
            <a:off x="538719" y="1197733"/>
            <a:ext cx="1828801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</a:t>
            </a:r>
            <a:br>
              <a:rPr lang="en-US" dirty="0"/>
            </a:br>
            <a:r>
              <a:rPr lang="en-US" dirty="0" err="1"/>
              <a:t>MeasureService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AC8B92-DDF9-4B12-A888-88F804BE5766}"/>
              </a:ext>
            </a:extLst>
          </p:cNvPr>
          <p:cNvSpPr/>
          <p:nvPr/>
        </p:nvSpPr>
        <p:spPr>
          <a:xfrm>
            <a:off x="538718" y="2105694"/>
            <a:ext cx="1828801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Humidity</a:t>
            </a:r>
            <a:br>
              <a:rPr lang="en-US" dirty="0"/>
            </a:br>
            <a:r>
              <a:rPr lang="en-US" dirty="0" err="1"/>
              <a:t>MeasureService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F62DF1B-1593-4C6D-A0FC-D23765162621}"/>
              </a:ext>
            </a:extLst>
          </p:cNvPr>
          <p:cNvSpPr/>
          <p:nvPr/>
        </p:nvSpPr>
        <p:spPr>
          <a:xfrm>
            <a:off x="538719" y="3013655"/>
            <a:ext cx="1828801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SoundAndLight</a:t>
            </a:r>
            <a:br>
              <a:rPr lang="en-US" dirty="0"/>
            </a:br>
            <a:r>
              <a:rPr lang="en-US" dirty="0" err="1"/>
              <a:t>MeasureService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B139A0-661B-46B9-9531-CCCF4878DFA8}"/>
              </a:ext>
            </a:extLst>
          </p:cNvPr>
          <p:cNvSpPr/>
          <p:nvPr/>
        </p:nvSpPr>
        <p:spPr>
          <a:xfrm>
            <a:off x="538718" y="3921616"/>
            <a:ext cx="1828801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Motion</a:t>
            </a:r>
            <a:br>
              <a:rPr lang="en-US" dirty="0"/>
            </a:br>
            <a:r>
              <a:rPr lang="en-US" dirty="0" err="1"/>
              <a:t>MeasureService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3CD7E4-8A5E-4387-920B-9D7FB6BC8A50}"/>
              </a:ext>
            </a:extLst>
          </p:cNvPr>
          <p:cNvSpPr/>
          <p:nvPr/>
        </p:nvSpPr>
        <p:spPr>
          <a:xfrm>
            <a:off x="538717" y="4829577"/>
            <a:ext cx="1828801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HeatingDevice</a:t>
            </a:r>
            <a:br>
              <a:rPr lang="en-US" dirty="0"/>
            </a:br>
            <a:r>
              <a:rPr lang="en-US" dirty="0" err="1"/>
              <a:t>ControlService</a:t>
            </a:r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BBB4F81-A1E7-44DE-9A6D-7A06C89C580C}"/>
              </a:ext>
            </a:extLst>
          </p:cNvPr>
          <p:cNvGrpSpPr/>
          <p:nvPr/>
        </p:nvGrpSpPr>
        <p:grpSpPr>
          <a:xfrm>
            <a:off x="5005539" y="1197733"/>
            <a:ext cx="1828802" cy="606106"/>
            <a:chOff x="6834342" y="1801444"/>
            <a:chExt cx="1828802" cy="606106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7209206-50F6-4ADC-BCA1-D5D03DC88E42}"/>
                </a:ext>
              </a:extLst>
            </p:cNvPr>
            <p:cNvSpPr/>
            <p:nvPr/>
          </p:nvSpPr>
          <p:spPr>
            <a:xfrm>
              <a:off x="6834342" y="1801444"/>
              <a:ext cx="914401" cy="605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4C80715-F822-4FA3-817C-AE5A05379758}"/>
                </a:ext>
              </a:extLst>
            </p:cNvPr>
            <p:cNvSpPr/>
            <p:nvPr/>
          </p:nvSpPr>
          <p:spPr>
            <a:xfrm>
              <a:off x="6834343" y="1802243"/>
              <a:ext cx="1828801" cy="605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SmartDecision</a:t>
              </a:r>
              <a:br>
                <a:rPr lang="en-US" dirty="0"/>
              </a:br>
              <a:r>
                <a:rPr lang="en-US" dirty="0"/>
                <a:t>Service</a:t>
              </a:r>
              <a:endParaRPr lang="de-DE" dirty="0"/>
            </a:p>
          </p:txBody>
        </p:sp>
      </p:grpSp>
      <p:sp>
        <p:nvSpPr>
          <p:cNvPr id="15" name="Cube 14">
            <a:extLst>
              <a:ext uri="{FF2B5EF4-FFF2-40B4-BE49-F238E27FC236}">
                <a16:creationId xmlns:a16="http://schemas.microsoft.com/office/drawing/2014/main" id="{B81A5DE5-796F-4E6A-B2AC-1CA08D7B1062}"/>
              </a:ext>
            </a:extLst>
          </p:cNvPr>
          <p:cNvSpPr/>
          <p:nvPr/>
        </p:nvSpPr>
        <p:spPr>
          <a:xfrm>
            <a:off x="4516189" y="2794717"/>
            <a:ext cx="2614411" cy="1596984"/>
          </a:xfrm>
          <a:prstGeom prst="cube">
            <a:avLst>
              <a:gd name="adj" fmla="val 8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&lt;&lt;device&gt;&gt;</a:t>
            </a:r>
            <a:br>
              <a:rPr lang="en-US" dirty="0"/>
            </a:br>
            <a:r>
              <a:rPr lang="en-US" u="sng" dirty="0"/>
              <a:t>:</a:t>
            </a:r>
            <a:r>
              <a:rPr lang="en-US" u="sng" dirty="0" err="1"/>
              <a:t>WebAppVM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0CDE378-BF4B-4B00-BFB6-CBE17217EEA4}"/>
              </a:ext>
            </a:extLst>
          </p:cNvPr>
          <p:cNvSpPr/>
          <p:nvPr/>
        </p:nvSpPr>
        <p:spPr>
          <a:xfrm>
            <a:off x="4838258" y="3631846"/>
            <a:ext cx="1828801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UserInformation</a:t>
            </a:r>
            <a:br>
              <a:rPr lang="en-US" dirty="0"/>
            </a:br>
            <a:r>
              <a:rPr lang="en-US" dirty="0"/>
              <a:t>Service</a:t>
            </a:r>
            <a:endParaRPr lang="de-DE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1424E46E-4A34-4398-9CC6-50CC1146121D}"/>
              </a:ext>
            </a:extLst>
          </p:cNvPr>
          <p:cNvSpPr/>
          <p:nvPr/>
        </p:nvSpPr>
        <p:spPr>
          <a:xfrm>
            <a:off x="8884225" y="206056"/>
            <a:ext cx="2614411" cy="2054180"/>
          </a:xfrm>
          <a:prstGeom prst="cube">
            <a:avLst>
              <a:gd name="adj" fmla="val 61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&lt;&lt;device&gt;&gt;</a:t>
            </a:r>
            <a:br>
              <a:rPr lang="en-US" dirty="0"/>
            </a:br>
            <a:r>
              <a:rPr lang="en-US" u="sng" dirty="0"/>
              <a:t>:</a:t>
            </a:r>
            <a:r>
              <a:rPr lang="en-US" u="sng" dirty="0" err="1"/>
              <a:t>DatabaseServer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de-DE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DF380DA1-E568-4916-8335-D1A03A62D9FE}"/>
              </a:ext>
            </a:extLst>
          </p:cNvPr>
          <p:cNvSpPr/>
          <p:nvPr/>
        </p:nvSpPr>
        <p:spPr>
          <a:xfrm>
            <a:off x="8884225" y="2421224"/>
            <a:ext cx="2614411" cy="2047746"/>
          </a:xfrm>
          <a:prstGeom prst="cube">
            <a:avLst>
              <a:gd name="adj" fmla="val 74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&lt;&lt;device&gt;&gt;</a:t>
            </a:r>
            <a:br>
              <a:rPr lang="en-US" dirty="0"/>
            </a:br>
            <a:r>
              <a:rPr lang="en-US" u="sng" dirty="0"/>
              <a:t>:</a:t>
            </a:r>
            <a:r>
              <a:rPr lang="en-US" u="sng" dirty="0" err="1"/>
              <a:t>DatabaseServer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de-DE" dirty="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5A4E3070-01C7-48AE-BAB8-10DA6831DD1E}"/>
              </a:ext>
            </a:extLst>
          </p:cNvPr>
          <p:cNvSpPr/>
          <p:nvPr/>
        </p:nvSpPr>
        <p:spPr>
          <a:xfrm>
            <a:off x="8884226" y="4765178"/>
            <a:ext cx="2614411" cy="1944714"/>
          </a:xfrm>
          <a:prstGeom prst="cube">
            <a:avLst>
              <a:gd name="adj" fmla="val 8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&lt;&lt;device&gt;&gt;</a:t>
            </a:r>
            <a:br>
              <a:rPr lang="en-US" dirty="0"/>
            </a:br>
            <a:r>
              <a:rPr lang="en-US" u="sng" dirty="0"/>
              <a:t>:</a:t>
            </a:r>
            <a:r>
              <a:rPr lang="en-US" u="sng" dirty="0" err="1"/>
              <a:t>DatabaseServer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de-DE" dirty="0"/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F26E810F-A66B-4F2D-8236-521A14471759}"/>
              </a:ext>
            </a:extLst>
          </p:cNvPr>
          <p:cNvSpPr/>
          <p:nvPr/>
        </p:nvSpPr>
        <p:spPr>
          <a:xfrm>
            <a:off x="9589614" y="1042388"/>
            <a:ext cx="1137680" cy="106330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Measure-</a:t>
            </a:r>
            <a:r>
              <a:rPr lang="en-US" dirty="0" err="1"/>
              <a:t>mentDB</a:t>
            </a:r>
            <a:endParaRPr lang="de-DE" dirty="0"/>
          </a:p>
        </p:txBody>
      </p:sp>
      <p:sp>
        <p:nvSpPr>
          <p:cNvPr id="24" name="Zylinder 23">
            <a:extLst>
              <a:ext uri="{FF2B5EF4-FFF2-40B4-BE49-F238E27FC236}">
                <a16:creationId xmlns:a16="http://schemas.microsoft.com/office/drawing/2014/main" id="{76B3D36C-5CF5-4EDF-B175-9DCDDEE03208}"/>
              </a:ext>
            </a:extLst>
          </p:cNvPr>
          <p:cNvSpPr/>
          <p:nvPr/>
        </p:nvSpPr>
        <p:spPr>
          <a:xfrm>
            <a:off x="9706544" y="5657866"/>
            <a:ext cx="903819" cy="92323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UserDB</a:t>
            </a:r>
            <a:endParaRPr lang="de-DE" dirty="0"/>
          </a:p>
        </p:txBody>
      </p:sp>
      <p:sp>
        <p:nvSpPr>
          <p:cNvPr id="25" name="Zylinder 24">
            <a:extLst>
              <a:ext uri="{FF2B5EF4-FFF2-40B4-BE49-F238E27FC236}">
                <a16:creationId xmlns:a16="http://schemas.microsoft.com/office/drawing/2014/main" id="{30F9912B-DBF2-4C39-A5CA-AA194CE14B89}"/>
              </a:ext>
            </a:extLst>
          </p:cNvPr>
          <p:cNvSpPr/>
          <p:nvPr/>
        </p:nvSpPr>
        <p:spPr>
          <a:xfrm>
            <a:off x="9589614" y="3243076"/>
            <a:ext cx="1203631" cy="106490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  <a:br>
              <a:rPr lang="en-US" dirty="0"/>
            </a:br>
            <a:r>
              <a:rPr lang="en-US" dirty="0"/>
              <a:t>Services</a:t>
            </a:r>
            <a:endParaRPr lang="de-DE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740D0E9-27F3-4B9D-A09F-CC76BE4F72B1}"/>
              </a:ext>
            </a:extLst>
          </p:cNvPr>
          <p:cNvCxnSpPr>
            <a:cxnSpLocks/>
            <a:stCxn id="9" idx="5"/>
            <a:endCxn id="14" idx="2"/>
          </p:cNvCxnSpPr>
          <p:nvPr/>
        </p:nvCxnSpPr>
        <p:spPr>
          <a:xfrm flipV="1">
            <a:off x="2719026" y="1189809"/>
            <a:ext cx="1893709" cy="1689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D480A2F-6C48-4A81-A78E-1BDB7AAAC551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5850591" y="1918952"/>
            <a:ext cx="42153" cy="875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ED215C9-4387-44E1-A904-34757EF5CD3C}"/>
              </a:ext>
            </a:extLst>
          </p:cNvPr>
          <p:cNvCxnSpPr>
            <a:stCxn id="14" idx="5"/>
            <a:endCxn id="19" idx="2"/>
          </p:cNvCxnSpPr>
          <p:nvPr/>
        </p:nvCxnSpPr>
        <p:spPr>
          <a:xfrm>
            <a:off x="7227146" y="1051111"/>
            <a:ext cx="1657079" cy="245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99C4427-912F-43FA-A6E4-1932E40571B1}"/>
              </a:ext>
            </a:extLst>
          </p:cNvPr>
          <p:cNvCxnSpPr>
            <a:stCxn id="14" idx="5"/>
            <a:endCxn id="21" idx="2"/>
          </p:cNvCxnSpPr>
          <p:nvPr/>
        </p:nvCxnSpPr>
        <p:spPr>
          <a:xfrm>
            <a:off x="7227146" y="1051111"/>
            <a:ext cx="1657079" cy="24700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FFDD448-0FC3-41C7-9122-2AE610A003AF}"/>
              </a:ext>
            </a:extLst>
          </p:cNvPr>
          <p:cNvCxnSpPr>
            <a:stCxn id="15" idx="5"/>
            <a:endCxn id="22" idx="2"/>
          </p:cNvCxnSpPr>
          <p:nvPr/>
        </p:nvCxnSpPr>
        <p:spPr>
          <a:xfrm>
            <a:off x="7130600" y="3523860"/>
            <a:ext cx="1753626" cy="2298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be 37">
            <a:extLst>
              <a:ext uri="{FF2B5EF4-FFF2-40B4-BE49-F238E27FC236}">
                <a16:creationId xmlns:a16="http://schemas.microsoft.com/office/drawing/2014/main" id="{9AA17657-9FBE-4992-BA83-5A4D61BDDB97}"/>
              </a:ext>
            </a:extLst>
          </p:cNvPr>
          <p:cNvSpPr/>
          <p:nvPr/>
        </p:nvSpPr>
        <p:spPr>
          <a:xfrm>
            <a:off x="2813934" y="5074282"/>
            <a:ext cx="2614411" cy="1596984"/>
          </a:xfrm>
          <a:prstGeom prst="cube">
            <a:avLst>
              <a:gd name="adj" fmla="val 8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&lt;&lt;device&gt;&gt;</a:t>
            </a:r>
            <a:br>
              <a:rPr lang="en-US" dirty="0"/>
            </a:br>
            <a:r>
              <a:rPr lang="en-US" u="sng" dirty="0"/>
              <a:t>:Smartphone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6A1F32E-8339-43F0-8F39-588F896DC82C}"/>
              </a:ext>
            </a:extLst>
          </p:cNvPr>
          <p:cNvSpPr/>
          <p:nvPr/>
        </p:nvSpPr>
        <p:spPr>
          <a:xfrm>
            <a:off x="3163859" y="5975793"/>
            <a:ext cx="1828801" cy="605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UserAndroid</a:t>
            </a:r>
            <a:br>
              <a:rPr lang="en-US" dirty="0"/>
            </a:br>
            <a:r>
              <a:rPr lang="en-US" dirty="0"/>
              <a:t>Client</a:t>
            </a:r>
            <a:endParaRPr lang="de-DE" dirty="0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3AA8CD1-D0B4-4E8E-B0B1-CAA77353B271}"/>
              </a:ext>
            </a:extLst>
          </p:cNvPr>
          <p:cNvCxnSpPr>
            <a:cxnSpLocks/>
            <a:stCxn id="38" idx="0"/>
            <a:endCxn id="15" idx="3"/>
          </p:cNvCxnSpPr>
          <p:nvPr/>
        </p:nvCxnSpPr>
        <p:spPr>
          <a:xfrm flipV="1">
            <a:off x="4190489" y="4391701"/>
            <a:ext cx="1563556" cy="682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>
            <a:extLst>
              <a:ext uri="{FF2B5EF4-FFF2-40B4-BE49-F238E27FC236}">
                <a16:creationId xmlns:a16="http://schemas.microsoft.com/office/drawing/2014/main" id="{ACDE76E0-DA52-4EE8-AC12-13A86D6042A1}"/>
              </a:ext>
            </a:extLst>
          </p:cNvPr>
          <p:cNvSpPr/>
          <p:nvPr/>
        </p:nvSpPr>
        <p:spPr>
          <a:xfrm>
            <a:off x="5542671" y="5048510"/>
            <a:ext cx="2614411" cy="1596984"/>
          </a:xfrm>
          <a:prstGeom prst="cube">
            <a:avLst>
              <a:gd name="adj" fmla="val 86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&lt;&lt;device&gt;&gt;</a:t>
            </a:r>
            <a:br>
              <a:rPr lang="en-US" dirty="0"/>
            </a:br>
            <a:r>
              <a:rPr lang="en-US" u="sng" dirty="0"/>
              <a:t>:Notebook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81785CF-F53F-4E57-BBBB-0E968B8F6BBF}"/>
              </a:ext>
            </a:extLst>
          </p:cNvPr>
          <p:cNvSpPr/>
          <p:nvPr/>
        </p:nvSpPr>
        <p:spPr>
          <a:xfrm>
            <a:off x="5892744" y="5931085"/>
            <a:ext cx="1828801" cy="605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UserBrowser</a:t>
            </a:r>
            <a:br>
              <a:rPr lang="en-US" dirty="0"/>
            </a:br>
            <a:r>
              <a:rPr lang="en-US" dirty="0"/>
              <a:t>Client</a:t>
            </a:r>
            <a:endParaRPr lang="de-DE" dirty="0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27D20D7F-4FE5-4AB7-94C6-AB15DA48BEC9}"/>
              </a:ext>
            </a:extLst>
          </p:cNvPr>
          <p:cNvCxnSpPr>
            <a:cxnSpLocks/>
            <a:stCxn id="43" idx="0"/>
            <a:endCxn id="15" idx="3"/>
          </p:cNvCxnSpPr>
          <p:nvPr/>
        </p:nvCxnSpPr>
        <p:spPr>
          <a:xfrm flipH="1" flipV="1">
            <a:off x="5754045" y="4391701"/>
            <a:ext cx="1165181" cy="656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3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40</Paragraphs>
  <Slides>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Speth Sandro</dc:creator>
  <cp:lastModifiedBy>Speth Sandro</cp:lastModifiedBy>
  <cp:revision>11</cp:revision>
  <dcterms:created xsi:type="dcterms:W3CDTF">2018-05-16T19:50:06Z</dcterms:created>
  <dcterms:modified xsi:type="dcterms:W3CDTF">2018-05-16T20:54:19Z</dcterms:modified>
</cp:coreProperties>
</file>