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99953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Fachpraktikum\Mappe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Demand Profile for </a:t>
            </a:r>
            <a:r>
              <a:rPr lang="de-DE" sz="1400" b="0" i="0" u="none" strike="noStrike" baseline="0"/>
              <a:t>DE_KN_residential2_grid_import</a:t>
            </a:r>
            <a:endParaRPr lang="de-DE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xVal>
            <c:numRef>
              <c:f>Tabelle1!$B$31:$B$54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Tabelle1!$C$31:$C$54</c:f>
              <c:numCache>
                <c:formatCode>General</c:formatCode>
                <c:ptCount val="24"/>
                <c:pt idx="0">
                  <c:v>0.16608545829999999</c:v>
                </c:pt>
                <c:pt idx="1">
                  <c:v>0.13140948559999999</c:v>
                </c:pt>
                <c:pt idx="2">
                  <c:v>0.1171889336</c:v>
                </c:pt>
                <c:pt idx="3">
                  <c:v>0.1146407943</c:v>
                </c:pt>
                <c:pt idx="4">
                  <c:v>0.1177308678</c:v>
                </c:pt>
                <c:pt idx="5">
                  <c:v>0.1275702501</c:v>
                </c:pt>
                <c:pt idx="6">
                  <c:v>0.14173353029999999</c:v>
                </c:pt>
                <c:pt idx="7">
                  <c:v>0.21606124560000001</c:v>
                </c:pt>
                <c:pt idx="8">
                  <c:v>0.2671884531</c:v>
                </c:pt>
                <c:pt idx="9">
                  <c:v>0.27981026679999998</c:v>
                </c:pt>
                <c:pt idx="10">
                  <c:v>0.30423227180000001</c:v>
                </c:pt>
                <c:pt idx="11">
                  <c:v>0.29298588739999998</c:v>
                </c:pt>
                <c:pt idx="12">
                  <c:v>0.32416168620000002</c:v>
                </c:pt>
                <c:pt idx="13">
                  <c:v>0.33441821249999998</c:v>
                </c:pt>
                <c:pt idx="14">
                  <c:v>0.27878779739999998</c:v>
                </c:pt>
                <c:pt idx="15">
                  <c:v>0.26336315570000002</c:v>
                </c:pt>
                <c:pt idx="16">
                  <c:v>0.27527677189999999</c:v>
                </c:pt>
                <c:pt idx="17">
                  <c:v>0.26490756310000002</c:v>
                </c:pt>
                <c:pt idx="18">
                  <c:v>0.32065785320000001</c:v>
                </c:pt>
                <c:pt idx="19">
                  <c:v>0.37707798879999999</c:v>
                </c:pt>
                <c:pt idx="20">
                  <c:v>0.3912726144</c:v>
                </c:pt>
                <c:pt idx="21">
                  <c:v>0.37046030410000003</c:v>
                </c:pt>
                <c:pt idx="22">
                  <c:v>0.29870418999999998</c:v>
                </c:pt>
                <c:pt idx="23">
                  <c:v>0.23783063560000001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25B-47C6-B180-BCFADE59E3A0}"/>
            </c:ext>
          </c:extLst>
        </c:ser>
        <c:ser>
          <c:idx val="2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Tabelle1!$B$31:$B$54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Tabelle1!$C$31:$C$54</c:f>
              <c:numCache>
                <c:formatCode>General</c:formatCode>
                <c:ptCount val="24"/>
                <c:pt idx="0">
                  <c:v>0.16608545829999999</c:v>
                </c:pt>
                <c:pt idx="1">
                  <c:v>0.13140948559999999</c:v>
                </c:pt>
                <c:pt idx="2">
                  <c:v>0.1171889336</c:v>
                </c:pt>
                <c:pt idx="3">
                  <c:v>0.1146407943</c:v>
                </c:pt>
                <c:pt idx="4">
                  <c:v>0.1177308678</c:v>
                </c:pt>
                <c:pt idx="5">
                  <c:v>0.1275702501</c:v>
                </c:pt>
                <c:pt idx="6">
                  <c:v>0.14173353029999999</c:v>
                </c:pt>
                <c:pt idx="7">
                  <c:v>0.21606124560000001</c:v>
                </c:pt>
                <c:pt idx="8">
                  <c:v>0.2671884531</c:v>
                </c:pt>
                <c:pt idx="9">
                  <c:v>0.27981026679999998</c:v>
                </c:pt>
                <c:pt idx="10">
                  <c:v>0.30423227180000001</c:v>
                </c:pt>
                <c:pt idx="11">
                  <c:v>0.29298588739999998</c:v>
                </c:pt>
                <c:pt idx="12">
                  <c:v>0.32416168620000002</c:v>
                </c:pt>
                <c:pt idx="13">
                  <c:v>0.33441821249999998</c:v>
                </c:pt>
                <c:pt idx="14">
                  <c:v>0.27878779739999998</c:v>
                </c:pt>
                <c:pt idx="15">
                  <c:v>0.26336315570000002</c:v>
                </c:pt>
                <c:pt idx="16">
                  <c:v>0.27527677189999999</c:v>
                </c:pt>
                <c:pt idx="17">
                  <c:v>0.26490756310000002</c:v>
                </c:pt>
                <c:pt idx="18">
                  <c:v>0.32065785320000001</c:v>
                </c:pt>
                <c:pt idx="19">
                  <c:v>0.37707798879999999</c:v>
                </c:pt>
                <c:pt idx="20">
                  <c:v>0.3912726144</c:v>
                </c:pt>
                <c:pt idx="21">
                  <c:v>0.37046030410000003</c:v>
                </c:pt>
                <c:pt idx="22">
                  <c:v>0.29870418999999998</c:v>
                </c:pt>
                <c:pt idx="23">
                  <c:v>0.23783063560000001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5B-47C6-B180-BCFADE59E3A0}"/>
            </c:ext>
          </c:extLst>
        </c:ser>
        <c:ser>
          <c:idx val="3"/>
          <c:order val="2"/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Tabelle1!$B$31:$B$54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Tabelle1!$C$31:$C$54</c:f>
              <c:numCache>
                <c:formatCode>General</c:formatCode>
                <c:ptCount val="24"/>
                <c:pt idx="0">
                  <c:v>0.16608545829999999</c:v>
                </c:pt>
                <c:pt idx="1">
                  <c:v>0.13140948559999999</c:v>
                </c:pt>
                <c:pt idx="2">
                  <c:v>0.1171889336</c:v>
                </c:pt>
                <c:pt idx="3">
                  <c:v>0.1146407943</c:v>
                </c:pt>
                <c:pt idx="4">
                  <c:v>0.1177308678</c:v>
                </c:pt>
                <c:pt idx="5">
                  <c:v>0.1275702501</c:v>
                </c:pt>
                <c:pt idx="6">
                  <c:v>0.14173353029999999</c:v>
                </c:pt>
                <c:pt idx="7">
                  <c:v>0.21606124560000001</c:v>
                </c:pt>
                <c:pt idx="8">
                  <c:v>0.2671884531</c:v>
                </c:pt>
                <c:pt idx="9">
                  <c:v>0.27981026679999998</c:v>
                </c:pt>
                <c:pt idx="10">
                  <c:v>0.30423227180000001</c:v>
                </c:pt>
                <c:pt idx="11">
                  <c:v>0.29298588739999998</c:v>
                </c:pt>
                <c:pt idx="12">
                  <c:v>0.32416168620000002</c:v>
                </c:pt>
                <c:pt idx="13">
                  <c:v>0.33441821249999998</c:v>
                </c:pt>
                <c:pt idx="14">
                  <c:v>0.27878779739999998</c:v>
                </c:pt>
                <c:pt idx="15">
                  <c:v>0.26336315570000002</c:v>
                </c:pt>
                <c:pt idx="16">
                  <c:v>0.27527677189999999</c:v>
                </c:pt>
                <c:pt idx="17">
                  <c:v>0.26490756310000002</c:v>
                </c:pt>
                <c:pt idx="18">
                  <c:v>0.32065785320000001</c:v>
                </c:pt>
                <c:pt idx="19">
                  <c:v>0.37707798879999999</c:v>
                </c:pt>
                <c:pt idx="20">
                  <c:v>0.3912726144</c:v>
                </c:pt>
                <c:pt idx="21">
                  <c:v>0.37046030410000003</c:v>
                </c:pt>
                <c:pt idx="22">
                  <c:v>0.29870418999999998</c:v>
                </c:pt>
                <c:pt idx="23">
                  <c:v>0.23783063560000001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25B-47C6-B180-BCFADE59E3A0}"/>
            </c:ext>
          </c:extLst>
        </c:ser>
        <c:ser>
          <c:idx val="0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Tabelle1!$B$31:$B$54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Tabelle1!$C$31:$C$54</c:f>
              <c:numCache>
                <c:formatCode>General</c:formatCode>
                <c:ptCount val="24"/>
                <c:pt idx="0">
                  <c:v>0.16608545829999999</c:v>
                </c:pt>
                <c:pt idx="1">
                  <c:v>0.13140948559999999</c:v>
                </c:pt>
                <c:pt idx="2">
                  <c:v>0.1171889336</c:v>
                </c:pt>
                <c:pt idx="3">
                  <c:v>0.1146407943</c:v>
                </c:pt>
                <c:pt idx="4">
                  <c:v>0.1177308678</c:v>
                </c:pt>
                <c:pt idx="5">
                  <c:v>0.1275702501</c:v>
                </c:pt>
                <c:pt idx="6">
                  <c:v>0.14173353029999999</c:v>
                </c:pt>
                <c:pt idx="7">
                  <c:v>0.21606124560000001</c:v>
                </c:pt>
                <c:pt idx="8">
                  <c:v>0.2671884531</c:v>
                </c:pt>
                <c:pt idx="9">
                  <c:v>0.27981026679999998</c:v>
                </c:pt>
                <c:pt idx="10">
                  <c:v>0.30423227180000001</c:v>
                </c:pt>
                <c:pt idx="11">
                  <c:v>0.29298588739999998</c:v>
                </c:pt>
                <c:pt idx="12">
                  <c:v>0.32416168620000002</c:v>
                </c:pt>
                <c:pt idx="13">
                  <c:v>0.33441821249999998</c:v>
                </c:pt>
                <c:pt idx="14">
                  <c:v>0.27878779739999998</c:v>
                </c:pt>
                <c:pt idx="15">
                  <c:v>0.26336315570000002</c:v>
                </c:pt>
                <c:pt idx="16">
                  <c:v>0.27527677189999999</c:v>
                </c:pt>
                <c:pt idx="17">
                  <c:v>0.26490756310000002</c:v>
                </c:pt>
                <c:pt idx="18">
                  <c:v>0.32065785320000001</c:v>
                </c:pt>
                <c:pt idx="19">
                  <c:v>0.37707798879999999</c:v>
                </c:pt>
                <c:pt idx="20">
                  <c:v>0.3912726144</c:v>
                </c:pt>
                <c:pt idx="21">
                  <c:v>0.37046030410000003</c:v>
                </c:pt>
                <c:pt idx="22">
                  <c:v>0.29870418999999998</c:v>
                </c:pt>
                <c:pt idx="23">
                  <c:v>0.23783063560000001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25B-47C6-B180-BCFADE59E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3615608"/>
        <c:axId val="1153618888"/>
      </c:scatterChart>
      <c:valAx>
        <c:axId val="1153615608"/>
        <c:scaling>
          <c:orientation val="minMax"/>
          <c:max val="2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53618888"/>
        <c:crosses val="autoZero"/>
        <c:crossBetween val="midCat"/>
        <c:majorUnit val="1"/>
      </c:valAx>
      <c:valAx>
        <c:axId val="115361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kWh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536156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441930"/>
            <a:ext cx="6749654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418303"/>
            <a:ext cx="6749654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32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43768"/>
            <a:ext cx="1940525" cy="22884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43768"/>
            <a:ext cx="5709082" cy="22884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77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8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673210"/>
            <a:ext cx="7762102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807101"/>
            <a:ext cx="7762102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10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718840"/>
            <a:ext cx="3824804" cy="17133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718840"/>
            <a:ext cx="3824804" cy="17133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01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43768"/>
            <a:ext cx="7762102" cy="5219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661958"/>
            <a:ext cx="3807226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986373"/>
            <a:ext cx="3807226" cy="14508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661958"/>
            <a:ext cx="3825976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986373"/>
            <a:ext cx="3825976" cy="14508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46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8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80022"/>
            <a:ext cx="2902585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388799"/>
            <a:ext cx="4556016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10101"/>
            <a:ext cx="2902585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3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80022"/>
            <a:ext cx="2902585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388799"/>
            <a:ext cx="4556016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10101"/>
            <a:ext cx="2902585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4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43768"/>
            <a:ext cx="7762102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718840"/>
            <a:ext cx="7762102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502813"/>
            <a:ext cx="2024896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502813"/>
            <a:ext cx="3037344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502813"/>
            <a:ext cx="2024896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4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EFB78858-27DD-407B-AB9D-78C56124FF4F}"/>
              </a:ext>
            </a:extLst>
          </p:cNvPr>
          <p:cNvGraphicFramePr>
            <a:graphicFrameLocks/>
          </p:cNvGraphicFramePr>
          <p:nvPr/>
        </p:nvGraphicFramePr>
        <p:xfrm>
          <a:off x="25400" y="-21431"/>
          <a:ext cx="89487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91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Wagner</dc:creator>
  <cp:lastModifiedBy>Dominik Wagner</cp:lastModifiedBy>
  <cp:revision>3</cp:revision>
  <dcterms:created xsi:type="dcterms:W3CDTF">2018-11-08T23:56:02Z</dcterms:created>
  <dcterms:modified xsi:type="dcterms:W3CDTF">2018-11-09T00:07:07Z</dcterms:modified>
</cp:coreProperties>
</file>