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999538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44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achpraktikum\Mappe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00" b="0" i="0" baseline="0">
                <a:effectLst/>
              </a:rPr>
              <a:t>Demand Profile for DE_KN_industrial3_grid_import</a:t>
            </a:r>
            <a:endParaRPr lang="de-DE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Tabelle1!$B$85:$B$108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Tabelle1!$C$85:$C$108</c:f>
              <c:numCache>
                <c:formatCode>General</c:formatCode>
                <c:ptCount val="24"/>
                <c:pt idx="0">
                  <c:v>67.818172567000005</c:v>
                </c:pt>
                <c:pt idx="1">
                  <c:v>65.220085470100003</c:v>
                </c:pt>
                <c:pt idx="2">
                  <c:v>63.535612535600002</c:v>
                </c:pt>
                <c:pt idx="3">
                  <c:v>62.6773504274</c:v>
                </c:pt>
                <c:pt idx="4">
                  <c:v>61.1737244236</c:v>
                </c:pt>
                <c:pt idx="5">
                  <c:v>60.520720020799999</c:v>
                </c:pt>
                <c:pt idx="6">
                  <c:v>59.957977208000003</c:v>
                </c:pt>
                <c:pt idx="7">
                  <c:v>59.698005698000003</c:v>
                </c:pt>
                <c:pt idx="8">
                  <c:v>61.126780626799999</c:v>
                </c:pt>
                <c:pt idx="9">
                  <c:v>72.25</c:v>
                </c:pt>
                <c:pt idx="10">
                  <c:v>85.893162393200001</c:v>
                </c:pt>
                <c:pt idx="11">
                  <c:v>129.37181303119999</c:v>
                </c:pt>
                <c:pt idx="12">
                  <c:v>104.5949008499</c:v>
                </c:pt>
                <c:pt idx="13">
                  <c:v>116.5809726147</c:v>
                </c:pt>
                <c:pt idx="14">
                  <c:v>114.3882575767</c:v>
                </c:pt>
                <c:pt idx="15">
                  <c:v>103.73011363640001</c:v>
                </c:pt>
                <c:pt idx="16">
                  <c:v>106.21799178409999</c:v>
                </c:pt>
                <c:pt idx="17">
                  <c:v>100.787795608</c:v>
                </c:pt>
                <c:pt idx="18">
                  <c:v>93.1373772102</c:v>
                </c:pt>
                <c:pt idx="19">
                  <c:v>86.768970139199993</c:v>
                </c:pt>
                <c:pt idx="20">
                  <c:v>82.879285714299996</c:v>
                </c:pt>
                <c:pt idx="21">
                  <c:v>78.222142857099996</c:v>
                </c:pt>
                <c:pt idx="22">
                  <c:v>72.246283068599993</c:v>
                </c:pt>
                <c:pt idx="23">
                  <c:v>68.571574074300003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031-49CE-B8E2-FD2F8E7BFA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5676464"/>
        <c:axId val="545677120"/>
      </c:scatterChart>
      <c:valAx>
        <c:axId val="545676464"/>
        <c:scaling>
          <c:orientation val="minMax"/>
          <c:max val="23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5677120"/>
        <c:crosses val="autoZero"/>
        <c:crossBetween val="midCat"/>
        <c:majorUnit val="1"/>
      </c:valAx>
      <c:valAx>
        <c:axId val="54567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kWh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5676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441930"/>
            <a:ext cx="6749654" cy="940118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418303"/>
            <a:ext cx="6749654" cy="651956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CC7F-7EEC-40C7-BBC9-C6DEB0E75276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F26D-6589-4911-84F0-2A649E68D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32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CC7F-7EEC-40C7-BBC9-C6DEB0E75276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F26D-6589-4911-84F0-2A649E68D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24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143768"/>
            <a:ext cx="1940525" cy="228841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143768"/>
            <a:ext cx="5709082" cy="22884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CC7F-7EEC-40C7-BBC9-C6DEB0E75276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F26D-6589-4911-84F0-2A649E68D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77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CC7F-7EEC-40C7-BBC9-C6DEB0E75276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F26D-6589-4911-84F0-2A649E68D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8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673210"/>
            <a:ext cx="7762102" cy="1123265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1807101"/>
            <a:ext cx="7762102" cy="590699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CC7F-7EEC-40C7-BBC9-C6DEB0E75276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F26D-6589-4911-84F0-2A649E68D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10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718840"/>
            <a:ext cx="3824804" cy="17133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718840"/>
            <a:ext cx="3824804" cy="17133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CC7F-7EEC-40C7-BBC9-C6DEB0E75276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F26D-6589-4911-84F0-2A649E68D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01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43768"/>
            <a:ext cx="7762102" cy="52194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661958"/>
            <a:ext cx="3807226" cy="324415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986373"/>
            <a:ext cx="3807226" cy="14508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661958"/>
            <a:ext cx="3825976" cy="324415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986373"/>
            <a:ext cx="3825976" cy="14508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CC7F-7EEC-40C7-BBC9-C6DEB0E75276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F26D-6589-4911-84F0-2A649E68D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46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CC7F-7EEC-40C7-BBC9-C6DEB0E75276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F26D-6589-4911-84F0-2A649E68D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28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CC7F-7EEC-40C7-BBC9-C6DEB0E75276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F26D-6589-4911-84F0-2A649E68D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48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80022"/>
            <a:ext cx="2902585" cy="630079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388799"/>
            <a:ext cx="4556016" cy="1918990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810101"/>
            <a:ext cx="2902585" cy="1500813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CC7F-7EEC-40C7-BBC9-C6DEB0E75276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F26D-6589-4911-84F0-2A649E68D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73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80022"/>
            <a:ext cx="2902585" cy="630079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388799"/>
            <a:ext cx="4556016" cy="1918990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810101"/>
            <a:ext cx="2902585" cy="1500813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CC7F-7EEC-40C7-BBC9-C6DEB0E75276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F26D-6589-4911-84F0-2A649E68D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44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43768"/>
            <a:ext cx="7762102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718840"/>
            <a:ext cx="7762102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2502813"/>
            <a:ext cx="2024896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ECC7F-7EEC-40C7-BBC9-C6DEB0E75276}" type="datetimeFigureOut">
              <a:rPr lang="de-DE" smtClean="0"/>
              <a:t>09.11.2018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2502813"/>
            <a:ext cx="3037344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2502813"/>
            <a:ext cx="2024896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4F26D-6589-4911-84F0-2A649E68D8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4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E331FE21-37EA-4355-9584-944FC2F0395E}"/>
              </a:ext>
            </a:extLst>
          </p:cNvPr>
          <p:cNvGraphicFramePr>
            <a:graphicFrameLocks/>
          </p:cNvGraphicFramePr>
          <p:nvPr/>
        </p:nvGraphicFramePr>
        <p:xfrm>
          <a:off x="101599" y="-21431"/>
          <a:ext cx="879633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291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</Words>
  <Application>Microsoft Office PowerPoint</Application>
  <PresentationFormat>Benutzerdefiniert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Wagner</dc:creator>
  <cp:lastModifiedBy>Dominik Wagner</cp:lastModifiedBy>
  <cp:revision>4</cp:revision>
  <dcterms:created xsi:type="dcterms:W3CDTF">2018-11-08T23:56:02Z</dcterms:created>
  <dcterms:modified xsi:type="dcterms:W3CDTF">2018-11-09T00:08:16Z</dcterms:modified>
</cp:coreProperties>
</file>