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116638" cy="253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6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580" y="415430"/>
            <a:ext cx="4587479" cy="883744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580" y="1333255"/>
            <a:ext cx="4587479" cy="612862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7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14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7219" y="135147"/>
            <a:ext cx="1318900" cy="215118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519" y="135147"/>
            <a:ext cx="3880242" cy="215118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45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33" y="632841"/>
            <a:ext cx="5275600" cy="1055909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333" y="1698739"/>
            <a:ext cx="5275600" cy="555278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7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519" y="675735"/>
            <a:ext cx="2599571" cy="1610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6548" y="675735"/>
            <a:ext cx="2599571" cy="16106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97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6" y="135147"/>
            <a:ext cx="5275600" cy="49064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316" y="622264"/>
            <a:ext cx="2587624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316" y="927226"/>
            <a:ext cx="2587624" cy="13638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548" y="622264"/>
            <a:ext cx="2600368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548" y="927226"/>
            <a:ext cx="2600368" cy="136381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1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1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28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6" y="169228"/>
            <a:ext cx="1972775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0368" y="365485"/>
            <a:ext cx="3096548" cy="1803918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316" y="761524"/>
            <a:ext cx="1972775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87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6" y="169228"/>
            <a:ext cx="1972775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0368" y="365485"/>
            <a:ext cx="3096548" cy="1803918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316" y="761524"/>
            <a:ext cx="1972775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4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519" y="135147"/>
            <a:ext cx="5275600" cy="49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519" y="675735"/>
            <a:ext cx="5275600" cy="161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519" y="2352733"/>
            <a:ext cx="1376244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66C2-EDBD-4D21-8257-ECF5CDF7A70E}" type="datetimeFigureOut">
              <a:rPr lang="de-DE" smtClean="0"/>
              <a:t>11.01.2019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6137" y="2352733"/>
            <a:ext cx="2064365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19875" y="2352733"/>
            <a:ext cx="1376244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59E7-8125-4450-91EE-D3E575D248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6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71EB767-941D-43C0-84D3-60D0A23BC3D4}"/>
              </a:ext>
            </a:extLst>
          </p:cNvPr>
          <p:cNvGrpSpPr/>
          <p:nvPr/>
        </p:nvGrpSpPr>
        <p:grpSpPr>
          <a:xfrm>
            <a:off x="6826" y="183689"/>
            <a:ext cx="6102987" cy="2171035"/>
            <a:chOff x="0" y="14170"/>
            <a:chExt cx="6102987" cy="2171035"/>
          </a:xfrm>
        </p:grpSpPr>
        <p:sp>
          <p:nvSpPr>
            <p:cNvPr id="70" name="Textfeld 13">
              <a:extLst>
                <a:ext uri="{FF2B5EF4-FFF2-40B4-BE49-F238E27FC236}">
                  <a16:creationId xmlns:a16="http://schemas.microsoft.com/office/drawing/2014/main" id="{B3412176-1DAE-4730-A265-DBA99BBE62C2}"/>
                </a:ext>
              </a:extLst>
            </p:cNvPr>
            <p:cNvSpPr txBox="1"/>
            <p:nvPr/>
          </p:nvSpPr>
          <p:spPr>
            <a:xfrm>
              <a:off x="3258547" y="1229516"/>
              <a:ext cx="1602629" cy="32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gets</a:t>
              </a:r>
              <a:r>
                <a:rPr lang="de-DE" sz="12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 </a:t>
              </a:r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day</a:t>
              </a:r>
              <a:r>
                <a:rPr lang="de-DE" sz="12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 </a:t>
              </a:r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ahead</a:t>
              </a:r>
              <a:r>
                <a:rPr lang="de-DE" sz="12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 </a:t>
              </a:r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prices</a:t>
              </a:r>
              <a:br>
                <a:rPr lang="de-DE" sz="12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</a:br>
              <a:endParaRPr lang="de-DE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1" name="Zylinder 70">
              <a:extLst>
                <a:ext uri="{FF2B5EF4-FFF2-40B4-BE49-F238E27FC236}">
                  <a16:creationId xmlns:a16="http://schemas.microsoft.com/office/drawing/2014/main" id="{FE090084-F18F-4420-A684-2513A8417C26}"/>
                </a:ext>
              </a:extLst>
            </p:cNvPr>
            <p:cNvSpPr/>
            <p:nvPr/>
          </p:nvSpPr>
          <p:spPr bwMode="auto">
            <a:xfrm>
              <a:off x="94003" y="1220519"/>
              <a:ext cx="478319" cy="643124"/>
            </a:xfrm>
            <a:prstGeom prst="can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t" anchorCtr="0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06"/>
              <a:endParaRPr lang="de-DE" sz="1200" spc="-10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Textfeld 9">
              <a:extLst>
                <a:ext uri="{FF2B5EF4-FFF2-40B4-BE49-F238E27FC236}">
                  <a16:creationId xmlns:a16="http://schemas.microsoft.com/office/drawing/2014/main" id="{0D84E4F1-EDE8-415D-9B4A-34DFAAC6A19A}"/>
                </a:ext>
              </a:extLst>
            </p:cNvPr>
            <p:cNvSpPr txBox="1"/>
            <p:nvPr/>
          </p:nvSpPr>
          <p:spPr>
            <a:xfrm>
              <a:off x="0" y="1903796"/>
              <a:ext cx="840522" cy="28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PriceDB</a:t>
              </a:r>
              <a:endParaRPr lang="de-DE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C1088918-E801-4A02-B465-DEB36ED20D7B}"/>
                </a:ext>
              </a:extLst>
            </p:cNvPr>
            <p:cNvSpPr/>
            <p:nvPr/>
          </p:nvSpPr>
          <p:spPr bwMode="auto">
            <a:xfrm>
              <a:off x="2062750" y="1359035"/>
              <a:ext cx="1100133" cy="375156"/>
            </a:xfrm>
            <a:prstGeom prst="round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t" anchorCtr="0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06"/>
              <a:r>
                <a:rPr lang="de-DE" sz="1200" b="1" spc="-102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PriceCollector</a:t>
              </a:r>
              <a:endParaRPr lang="de-DE" sz="1200" b="1" spc="-10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E570B600-CE0B-4677-8DDA-7250282FA618}"/>
                </a:ext>
              </a:extLst>
            </p:cNvPr>
            <p:cNvSpPr/>
            <p:nvPr/>
          </p:nvSpPr>
          <p:spPr bwMode="auto">
            <a:xfrm>
              <a:off x="4763695" y="1359035"/>
              <a:ext cx="1339292" cy="37515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t" anchorCtr="0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06"/>
              <a:r>
                <a:rPr lang="de-DE" sz="1200" b="1" spc="-102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ENTSO-E</a:t>
              </a:r>
            </a:p>
          </p:txBody>
        </p: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F4FA3DE7-88F1-458B-92EC-0027F4C19403}"/>
                </a:ext>
              </a:extLst>
            </p:cNvPr>
            <p:cNvCxnSpPr>
              <a:cxnSpLocks/>
              <a:stCxn id="73" idx="3"/>
              <a:endCxn id="74" idx="1"/>
            </p:cNvCxnSpPr>
            <p:nvPr/>
          </p:nvCxnSpPr>
          <p:spPr>
            <a:xfrm>
              <a:off x="3162883" y="1546613"/>
              <a:ext cx="1600812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97C9AC3C-CEA9-4CAD-8BF3-B4B0DEEFEFDC}"/>
                </a:ext>
              </a:extLst>
            </p:cNvPr>
            <p:cNvSpPr/>
            <p:nvPr/>
          </p:nvSpPr>
          <p:spPr bwMode="auto">
            <a:xfrm>
              <a:off x="2075915" y="14170"/>
              <a:ext cx="1100133" cy="375156"/>
            </a:xfrm>
            <a:prstGeom prst="round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t" anchorCtr="0"/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06"/>
              <a:r>
                <a:rPr lang="de-DE" sz="1200" b="1" spc="-102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REST Interface</a:t>
              </a:r>
            </a:p>
          </p:txBody>
        </p:sp>
        <p:sp>
          <p:nvSpPr>
            <p:cNvPr id="77" name="Textfeld 18">
              <a:extLst>
                <a:ext uri="{FF2B5EF4-FFF2-40B4-BE49-F238E27FC236}">
                  <a16:creationId xmlns:a16="http://schemas.microsoft.com/office/drawing/2014/main" id="{7D0D8782-B5A3-411D-9051-02DD60AD31A7}"/>
                </a:ext>
              </a:extLst>
            </p:cNvPr>
            <p:cNvSpPr txBox="1"/>
            <p:nvPr/>
          </p:nvSpPr>
          <p:spPr>
            <a:xfrm>
              <a:off x="1026676" y="1209412"/>
              <a:ext cx="939087" cy="194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accesses</a:t>
              </a:r>
              <a:endParaRPr lang="de-DE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58BABEFF-8B85-44C6-80BF-3187CC7E47A3}"/>
                </a:ext>
              </a:extLst>
            </p:cNvPr>
            <p:cNvCxnSpPr>
              <a:cxnSpLocks/>
              <a:stCxn id="73" idx="1"/>
              <a:endCxn id="71" idx="4"/>
            </p:cNvCxnSpPr>
            <p:nvPr/>
          </p:nvCxnSpPr>
          <p:spPr>
            <a:xfrm flipH="1" flipV="1">
              <a:off x="572322" y="1542081"/>
              <a:ext cx="1490428" cy="453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D49E3A66-2ADB-4FD8-9BB3-57D2A5075BE4}"/>
                </a:ext>
              </a:extLst>
            </p:cNvPr>
            <p:cNvCxnSpPr>
              <a:cxnSpLocks/>
              <a:stCxn id="76" idx="2"/>
              <a:endCxn id="73" idx="0"/>
            </p:cNvCxnSpPr>
            <p:nvPr/>
          </p:nvCxnSpPr>
          <p:spPr>
            <a:xfrm flipH="1">
              <a:off x="2612817" y="389326"/>
              <a:ext cx="13165" cy="96971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24">
              <a:extLst>
                <a:ext uri="{FF2B5EF4-FFF2-40B4-BE49-F238E27FC236}">
                  <a16:creationId xmlns:a16="http://schemas.microsoft.com/office/drawing/2014/main" id="{A2DFD947-6E28-4456-AFA1-337C602D27AC}"/>
                </a:ext>
              </a:extLst>
            </p:cNvPr>
            <p:cNvSpPr txBox="1"/>
            <p:nvPr/>
          </p:nvSpPr>
          <p:spPr>
            <a:xfrm rot="16200000">
              <a:off x="1867637" y="616473"/>
              <a:ext cx="1052209" cy="173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connects</a:t>
              </a:r>
              <a:endParaRPr lang="de-DE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1" name="Textfeld 13">
              <a:extLst>
                <a:ext uri="{FF2B5EF4-FFF2-40B4-BE49-F238E27FC236}">
                  <a16:creationId xmlns:a16="http://schemas.microsoft.com/office/drawing/2014/main" id="{C78BB49A-A4DC-4783-905F-3341FF644033}"/>
                </a:ext>
              </a:extLst>
            </p:cNvPr>
            <p:cNvSpPr txBox="1"/>
            <p:nvPr/>
          </p:nvSpPr>
          <p:spPr>
            <a:xfrm>
              <a:off x="3497457" y="1574001"/>
              <a:ext cx="931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25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503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755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006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259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7510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3762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014" algn="l" defTabSz="93250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</a:rPr>
                <a:t>REST / 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49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Wagner</dc:creator>
  <cp:lastModifiedBy>Dominik Wagner</cp:lastModifiedBy>
  <cp:revision>1</cp:revision>
  <dcterms:created xsi:type="dcterms:W3CDTF">2019-01-11T02:24:58Z</dcterms:created>
  <dcterms:modified xsi:type="dcterms:W3CDTF">2019-01-11T02:26:09Z</dcterms:modified>
</cp:coreProperties>
</file>