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116638" cy="2178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19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580" y="356454"/>
            <a:ext cx="4587479" cy="758284"/>
          </a:xfrm>
        </p:spPr>
        <p:txBody>
          <a:bodyPr anchor="b"/>
          <a:lstStyle>
            <a:lvl1pPr algn="ctr">
              <a:defRPr sz="19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80" y="1143980"/>
            <a:ext cx="4587479" cy="525858"/>
          </a:xfrm>
        </p:spPr>
        <p:txBody>
          <a:bodyPr/>
          <a:lstStyle>
            <a:lvl1pPr marL="0" indent="0" algn="ctr">
              <a:buNone/>
              <a:defRPr sz="762"/>
            </a:lvl1pPr>
            <a:lvl2pPr marL="145207" indent="0" algn="ctr">
              <a:buNone/>
              <a:defRPr sz="635"/>
            </a:lvl2pPr>
            <a:lvl3pPr marL="290413" indent="0" algn="ctr">
              <a:buNone/>
              <a:defRPr sz="572"/>
            </a:lvl3pPr>
            <a:lvl4pPr marL="435620" indent="0" algn="ctr">
              <a:buNone/>
              <a:defRPr sz="508"/>
            </a:lvl4pPr>
            <a:lvl5pPr marL="580827" indent="0" algn="ctr">
              <a:buNone/>
              <a:defRPr sz="508"/>
            </a:lvl5pPr>
            <a:lvl6pPr marL="726034" indent="0" algn="ctr">
              <a:buNone/>
              <a:defRPr sz="508"/>
            </a:lvl6pPr>
            <a:lvl7pPr marL="871240" indent="0" algn="ctr">
              <a:buNone/>
              <a:defRPr sz="508"/>
            </a:lvl7pPr>
            <a:lvl8pPr marL="1016447" indent="0" algn="ctr">
              <a:buNone/>
              <a:defRPr sz="508"/>
            </a:lvl8pPr>
            <a:lvl9pPr marL="1161654" indent="0" algn="ctr">
              <a:buNone/>
              <a:defRPr sz="5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7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8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7219" y="115961"/>
            <a:ext cx="1318900" cy="184579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519" y="115961"/>
            <a:ext cx="3880242" cy="184579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33" y="543000"/>
            <a:ext cx="5275600" cy="906008"/>
          </a:xfrm>
        </p:spPr>
        <p:txBody>
          <a:bodyPr anchor="b"/>
          <a:lstStyle>
            <a:lvl1pPr>
              <a:defRPr sz="19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333" y="1457580"/>
            <a:ext cx="5275600" cy="476448"/>
          </a:xfrm>
        </p:spPr>
        <p:txBody>
          <a:bodyPr/>
          <a:lstStyle>
            <a:lvl1pPr marL="0" indent="0">
              <a:buNone/>
              <a:defRPr sz="762">
                <a:solidFill>
                  <a:schemeClr val="tx1">
                    <a:tint val="75000"/>
                  </a:schemeClr>
                </a:solidFill>
              </a:defRPr>
            </a:lvl1pPr>
            <a:lvl2pPr marL="145207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90413" indent="0">
              <a:buNone/>
              <a:defRPr sz="572">
                <a:solidFill>
                  <a:schemeClr val="tx1">
                    <a:tint val="75000"/>
                  </a:schemeClr>
                </a:solidFill>
              </a:defRPr>
            </a:lvl3pPr>
            <a:lvl4pPr marL="43562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4pPr>
            <a:lvl5pPr marL="580827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5pPr>
            <a:lvl6pPr marL="726034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6pPr>
            <a:lvl7pPr marL="87124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7pPr>
            <a:lvl8pPr marL="1016447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8pPr>
            <a:lvl9pPr marL="1161654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7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19" y="579805"/>
            <a:ext cx="2599571" cy="13819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6548" y="579805"/>
            <a:ext cx="2599571" cy="13819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04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6" y="115961"/>
            <a:ext cx="5275600" cy="42098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316" y="533925"/>
            <a:ext cx="2587624" cy="26166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207" indent="0">
              <a:buNone/>
              <a:defRPr sz="635" b="1"/>
            </a:lvl2pPr>
            <a:lvl3pPr marL="290413" indent="0">
              <a:buNone/>
              <a:defRPr sz="572" b="1"/>
            </a:lvl3pPr>
            <a:lvl4pPr marL="435620" indent="0">
              <a:buNone/>
              <a:defRPr sz="508" b="1"/>
            </a:lvl4pPr>
            <a:lvl5pPr marL="580827" indent="0">
              <a:buNone/>
              <a:defRPr sz="508" b="1"/>
            </a:lvl5pPr>
            <a:lvl6pPr marL="726034" indent="0">
              <a:buNone/>
              <a:defRPr sz="508" b="1"/>
            </a:lvl6pPr>
            <a:lvl7pPr marL="871240" indent="0">
              <a:buNone/>
              <a:defRPr sz="508" b="1"/>
            </a:lvl7pPr>
            <a:lvl8pPr marL="1016447" indent="0">
              <a:buNone/>
              <a:defRPr sz="508" b="1"/>
            </a:lvl8pPr>
            <a:lvl9pPr marL="1161654" indent="0">
              <a:buNone/>
              <a:defRPr sz="5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316" y="795593"/>
            <a:ext cx="2587624" cy="11701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548" y="533925"/>
            <a:ext cx="2600368" cy="26166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207" indent="0">
              <a:buNone/>
              <a:defRPr sz="635" b="1"/>
            </a:lvl2pPr>
            <a:lvl3pPr marL="290413" indent="0">
              <a:buNone/>
              <a:defRPr sz="572" b="1"/>
            </a:lvl3pPr>
            <a:lvl4pPr marL="435620" indent="0">
              <a:buNone/>
              <a:defRPr sz="508" b="1"/>
            </a:lvl4pPr>
            <a:lvl5pPr marL="580827" indent="0">
              <a:buNone/>
              <a:defRPr sz="508" b="1"/>
            </a:lvl5pPr>
            <a:lvl6pPr marL="726034" indent="0">
              <a:buNone/>
              <a:defRPr sz="508" b="1"/>
            </a:lvl6pPr>
            <a:lvl7pPr marL="871240" indent="0">
              <a:buNone/>
              <a:defRPr sz="508" b="1"/>
            </a:lvl7pPr>
            <a:lvl8pPr marL="1016447" indent="0">
              <a:buNone/>
              <a:defRPr sz="508" b="1"/>
            </a:lvl8pPr>
            <a:lvl9pPr marL="1161654" indent="0">
              <a:buNone/>
              <a:defRPr sz="5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548" y="795593"/>
            <a:ext cx="2600368" cy="11701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86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6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6" y="145203"/>
            <a:ext cx="1972775" cy="508212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0368" y="313599"/>
            <a:ext cx="3096548" cy="154782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316" y="653415"/>
            <a:ext cx="1972775" cy="1210532"/>
          </a:xfrm>
        </p:spPr>
        <p:txBody>
          <a:bodyPr/>
          <a:lstStyle>
            <a:lvl1pPr marL="0" indent="0">
              <a:buNone/>
              <a:defRPr sz="508"/>
            </a:lvl1pPr>
            <a:lvl2pPr marL="145207" indent="0">
              <a:buNone/>
              <a:defRPr sz="445"/>
            </a:lvl2pPr>
            <a:lvl3pPr marL="290413" indent="0">
              <a:buNone/>
              <a:defRPr sz="381"/>
            </a:lvl3pPr>
            <a:lvl4pPr marL="435620" indent="0">
              <a:buNone/>
              <a:defRPr sz="318"/>
            </a:lvl4pPr>
            <a:lvl5pPr marL="580827" indent="0">
              <a:buNone/>
              <a:defRPr sz="318"/>
            </a:lvl5pPr>
            <a:lvl6pPr marL="726034" indent="0">
              <a:buNone/>
              <a:defRPr sz="318"/>
            </a:lvl6pPr>
            <a:lvl7pPr marL="871240" indent="0">
              <a:buNone/>
              <a:defRPr sz="318"/>
            </a:lvl7pPr>
            <a:lvl8pPr marL="1016447" indent="0">
              <a:buNone/>
              <a:defRPr sz="318"/>
            </a:lvl8pPr>
            <a:lvl9pPr marL="1161654" indent="0">
              <a:buNone/>
              <a:defRPr sz="3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6" y="145203"/>
            <a:ext cx="1972775" cy="508212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0368" y="313599"/>
            <a:ext cx="3096548" cy="1547827"/>
          </a:xfrm>
        </p:spPr>
        <p:txBody>
          <a:bodyPr anchor="t"/>
          <a:lstStyle>
            <a:lvl1pPr marL="0" indent="0">
              <a:buNone/>
              <a:defRPr sz="1016"/>
            </a:lvl1pPr>
            <a:lvl2pPr marL="145207" indent="0">
              <a:buNone/>
              <a:defRPr sz="889"/>
            </a:lvl2pPr>
            <a:lvl3pPr marL="290413" indent="0">
              <a:buNone/>
              <a:defRPr sz="762"/>
            </a:lvl3pPr>
            <a:lvl4pPr marL="435620" indent="0">
              <a:buNone/>
              <a:defRPr sz="635"/>
            </a:lvl4pPr>
            <a:lvl5pPr marL="580827" indent="0">
              <a:buNone/>
              <a:defRPr sz="635"/>
            </a:lvl5pPr>
            <a:lvl6pPr marL="726034" indent="0">
              <a:buNone/>
              <a:defRPr sz="635"/>
            </a:lvl6pPr>
            <a:lvl7pPr marL="871240" indent="0">
              <a:buNone/>
              <a:defRPr sz="635"/>
            </a:lvl7pPr>
            <a:lvl8pPr marL="1016447" indent="0">
              <a:buNone/>
              <a:defRPr sz="635"/>
            </a:lvl8pPr>
            <a:lvl9pPr marL="1161654" indent="0">
              <a:buNone/>
              <a:defRPr sz="6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316" y="653415"/>
            <a:ext cx="1972775" cy="1210532"/>
          </a:xfrm>
        </p:spPr>
        <p:txBody>
          <a:bodyPr/>
          <a:lstStyle>
            <a:lvl1pPr marL="0" indent="0">
              <a:buNone/>
              <a:defRPr sz="508"/>
            </a:lvl1pPr>
            <a:lvl2pPr marL="145207" indent="0">
              <a:buNone/>
              <a:defRPr sz="445"/>
            </a:lvl2pPr>
            <a:lvl3pPr marL="290413" indent="0">
              <a:buNone/>
              <a:defRPr sz="381"/>
            </a:lvl3pPr>
            <a:lvl4pPr marL="435620" indent="0">
              <a:buNone/>
              <a:defRPr sz="318"/>
            </a:lvl4pPr>
            <a:lvl5pPr marL="580827" indent="0">
              <a:buNone/>
              <a:defRPr sz="318"/>
            </a:lvl5pPr>
            <a:lvl6pPr marL="726034" indent="0">
              <a:buNone/>
              <a:defRPr sz="318"/>
            </a:lvl6pPr>
            <a:lvl7pPr marL="871240" indent="0">
              <a:buNone/>
              <a:defRPr sz="318"/>
            </a:lvl7pPr>
            <a:lvl8pPr marL="1016447" indent="0">
              <a:buNone/>
              <a:defRPr sz="318"/>
            </a:lvl8pPr>
            <a:lvl9pPr marL="1161654" indent="0">
              <a:buNone/>
              <a:defRPr sz="3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519" y="115961"/>
            <a:ext cx="5275600" cy="420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519" y="579805"/>
            <a:ext cx="5275600" cy="138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519" y="2018730"/>
            <a:ext cx="1376244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6137" y="2018730"/>
            <a:ext cx="2064365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9875" y="2018730"/>
            <a:ext cx="1376244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0413" rtl="0" eaLnBrk="1" latinLnBrk="0" hangingPunct="1">
        <a:lnSpc>
          <a:spcPct val="90000"/>
        </a:lnSpc>
        <a:spcBef>
          <a:spcPct val="0"/>
        </a:spcBef>
        <a:buNone/>
        <a:defRPr sz="1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603" indent="-72603" algn="l" defTabSz="290413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1781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762" kern="1200">
          <a:solidFill>
            <a:schemeClr val="tx1"/>
          </a:solidFill>
          <a:latin typeface="+mn-lt"/>
          <a:ea typeface="+mn-ea"/>
          <a:cs typeface="+mn-cs"/>
        </a:defRPr>
      </a:lvl2pPr>
      <a:lvl3pPr marL="36301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635" kern="1200">
          <a:solidFill>
            <a:schemeClr val="tx1"/>
          </a:solidFill>
          <a:latin typeface="+mn-lt"/>
          <a:ea typeface="+mn-ea"/>
          <a:cs typeface="+mn-cs"/>
        </a:defRPr>
      </a:lvl3pPr>
      <a:lvl4pPr marL="508224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65343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9863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844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905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425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20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413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62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82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6034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124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44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654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CA60DF0-0915-4157-A07F-1D58FB27F60B}"/>
              </a:ext>
            </a:extLst>
          </p:cNvPr>
          <p:cNvGrpSpPr/>
          <p:nvPr/>
        </p:nvGrpSpPr>
        <p:grpSpPr>
          <a:xfrm>
            <a:off x="-28955" y="48517"/>
            <a:ext cx="6102987" cy="2171035"/>
            <a:chOff x="0" y="14170"/>
            <a:chExt cx="6102987" cy="2171035"/>
          </a:xfrm>
        </p:grpSpPr>
        <p:sp>
          <p:nvSpPr>
            <p:cNvPr id="16" name="Textfeld 13">
              <a:extLst>
                <a:ext uri="{FF2B5EF4-FFF2-40B4-BE49-F238E27FC236}">
                  <a16:creationId xmlns:a16="http://schemas.microsoft.com/office/drawing/2014/main" id="{9CB7526E-CFE0-4DBB-9981-DB07ED0453CD}"/>
                </a:ext>
              </a:extLst>
            </p:cNvPr>
            <p:cNvSpPr txBox="1"/>
            <p:nvPr/>
          </p:nvSpPr>
          <p:spPr>
            <a:xfrm>
              <a:off x="3258547" y="1229516"/>
              <a:ext cx="1602629" cy="32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gets</a:t>
              </a:r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 </a:t>
              </a:r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day</a:t>
              </a:r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 </a:t>
              </a:r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ahead</a:t>
              </a:r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 </a:t>
              </a:r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prices</a:t>
              </a:r>
              <a:b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</a:b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Zylinder 16">
              <a:extLst>
                <a:ext uri="{FF2B5EF4-FFF2-40B4-BE49-F238E27FC236}">
                  <a16:creationId xmlns:a16="http://schemas.microsoft.com/office/drawing/2014/main" id="{D0D2C571-0EA4-4FAF-B96F-469B7D4B1CA1}"/>
                </a:ext>
              </a:extLst>
            </p:cNvPr>
            <p:cNvSpPr/>
            <p:nvPr/>
          </p:nvSpPr>
          <p:spPr bwMode="auto">
            <a:xfrm>
              <a:off x="94003" y="1220519"/>
              <a:ext cx="478319" cy="643124"/>
            </a:xfrm>
            <a:prstGeom prst="can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endParaRPr lang="de-DE" sz="1200" spc="-10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feld 9">
              <a:extLst>
                <a:ext uri="{FF2B5EF4-FFF2-40B4-BE49-F238E27FC236}">
                  <a16:creationId xmlns:a16="http://schemas.microsoft.com/office/drawing/2014/main" id="{21F718A8-74E7-4011-B5A0-0BE78606C42E}"/>
                </a:ext>
              </a:extLst>
            </p:cNvPr>
            <p:cNvSpPr txBox="1"/>
            <p:nvPr/>
          </p:nvSpPr>
          <p:spPr>
            <a:xfrm>
              <a:off x="0" y="1903796"/>
              <a:ext cx="840522" cy="28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PriceDB</a:t>
              </a: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81CB9352-417D-4AB0-81BB-8F2FD9F64949}"/>
                </a:ext>
              </a:extLst>
            </p:cNvPr>
            <p:cNvSpPr/>
            <p:nvPr/>
          </p:nvSpPr>
          <p:spPr bwMode="auto">
            <a:xfrm>
              <a:off x="2062750" y="1359035"/>
              <a:ext cx="1100133" cy="375156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r>
                <a:rPr lang="de-DE" sz="1200" b="1" spc="-10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PriceCollector</a:t>
              </a:r>
              <a:endParaRPr lang="de-DE" sz="1200" b="1" spc="-10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DA14E344-C7AA-4124-A3B4-56557D772C05}"/>
                </a:ext>
              </a:extLst>
            </p:cNvPr>
            <p:cNvSpPr/>
            <p:nvPr/>
          </p:nvSpPr>
          <p:spPr bwMode="auto">
            <a:xfrm>
              <a:off x="4763695" y="1359035"/>
              <a:ext cx="1339292" cy="37515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r>
                <a:rPr lang="de-DE" sz="1200" b="1" spc="-10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ENTSO-E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370CB66-65B5-41BC-8108-8DF27FED2D77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3162883" y="1546613"/>
              <a:ext cx="1600812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DEF10368-45FB-4756-AED0-17853FD6C2CE}"/>
                </a:ext>
              </a:extLst>
            </p:cNvPr>
            <p:cNvSpPr/>
            <p:nvPr/>
          </p:nvSpPr>
          <p:spPr bwMode="auto">
            <a:xfrm>
              <a:off x="2075915" y="14170"/>
              <a:ext cx="1100133" cy="375156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r>
                <a:rPr lang="de-DE" sz="1200" b="1" spc="-10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REST Interface</a:t>
              </a:r>
            </a:p>
          </p:txBody>
        </p:sp>
        <p:sp>
          <p:nvSpPr>
            <p:cNvPr id="23" name="Textfeld 18">
              <a:extLst>
                <a:ext uri="{FF2B5EF4-FFF2-40B4-BE49-F238E27FC236}">
                  <a16:creationId xmlns:a16="http://schemas.microsoft.com/office/drawing/2014/main" id="{44D4233E-9270-4CC6-BD50-C64F31446A1F}"/>
                </a:ext>
              </a:extLst>
            </p:cNvPr>
            <p:cNvSpPr txBox="1"/>
            <p:nvPr/>
          </p:nvSpPr>
          <p:spPr>
            <a:xfrm>
              <a:off x="1026676" y="1209412"/>
              <a:ext cx="939087" cy="194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accesses</a:t>
              </a: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EF9C8C7-A25C-4F18-9490-248755D97B38}"/>
                </a:ext>
              </a:extLst>
            </p:cNvPr>
            <p:cNvCxnSpPr>
              <a:cxnSpLocks/>
              <a:stCxn id="19" idx="1"/>
              <a:endCxn id="17" idx="4"/>
            </p:cNvCxnSpPr>
            <p:nvPr/>
          </p:nvCxnSpPr>
          <p:spPr>
            <a:xfrm flipH="1" flipV="1">
              <a:off x="572322" y="1542081"/>
              <a:ext cx="1490428" cy="453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EAC3410-AC81-4AA1-A4CF-79AF822884B2}"/>
                </a:ext>
              </a:extLst>
            </p:cNvPr>
            <p:cNvCxnSpPr>
              <a:cxnSpLocks/>
              <a:stCxn id="22" idx="2"/>
              <a:endCxn id="19" idx="0"/>
            </p:cNvCxnSpPr>
            <p:nvPr/>
          </p:nvCxnSpPr>
          <p:spPr>
            <a:xfrm flipH="1">
              <a:off x="2612817" y="389326"/>
              <a:ext cx="13165" cy="96971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4">
              <a:extLst>
                <a:ext uri="{FF2B5EF4-FFF2-40B4-BE49-F238E27FC236}">
                  <a16:creationId xmlns:a16="http://schemas.microsoft.com/office/drawing/2014/main" id="{AE9E0719-29D0-4603-BE80-53417103A36F}"/>
                </a:ext>
              </a:extLst>
            </p:cNvPr>
            <p:cNvSpPr txBox="1"/>
            <p:nvPr/>
          </p:nvSpPr>
          <p:spPr>
            <a:xfrm rot="16200000">
              <a:off x="1867637" y="616473"/>
              <a:ext cx="1052209" cy="173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connects</a:t>
              </a: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Textfeld 13">
              <a:extLst>
                <a:ext uri="{FF2B5EF4-FFF2-40B4-BE49-F238E27FC236}">
                  <a16:creationId xmlns:a16="http://schemas.microsoft.com/office/drawing/2014/main" id="{30B5F866-C17D-442F-81D1-8A059A065DA7}"/>
                </a:ext>
              </a:extLst>
            </p:cNvPr>
            <p:cNvSpPr txBox="1"/>
            <p:nvPr/>
          </p:nvSpPr>
          <p:spPr>
            <a:xfrm>
              <a:off x="3497457" y="1574001"/>
              <a:ext cx="931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REST / 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4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Wagner</dc:creator>
  <cp:lastModifiedBy>Dominik Wagner</cp:lastModifiedBy>
  <cp:revision>2</cp:revision>
  <dcterms:created xsi:type="dcterms:W3CDTF">2019-01-11T02:24:58Z</dcterms:created>
  <dcterms:modified xsi:type="dcterms:W3CDTF">2019-01-11T02:28:53Z</dcterms:modified>
</cp:coreProperties>
</file>