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17519650"/>
  <p:notesSz cx="20104100" cy="17519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28" autoAdjust="0"/>
  </p:normalViewPr>
  <p:slideViewPr>
    <p:cSldViewPr>
      <p:cViewPr>
        <p:scale>
          <a:sx n="30" d="100"/>
          <a:sy n="30" d="100"/>
        </p:scale>
        <p:origin x="-148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876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876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9DEC6-0FB1-4133-BD27-52597387C74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1314450"/>
            <a:ext cx="7537450" cy="6569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8321675"/>
            <a:ext cx="16084550" cy="788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640175"/>
            <a:ext cx="8712200" cy="876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6640175"/>
            <a:ext cx="8712200" cy="876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97C2-31A8-4F86-A8D8-5FF2EAE4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497C2-31A8-4F86-A8D8-5FF2EAE407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431091"/>
            <a:ext cx="17088486" cy="36791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9811004"/>
            <a:ext cx="14072870" cy="4379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4029519"/>
            <a:ext cx="8745284" cy="11562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4029519"/>
            <a:ext cx="8745284" cy="11562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117" Type="http://schemas.openxmlformats.org/officeDocument/2006/relationships/image" Target="../media/image111.png"/><Relationship Id="rId21" Type="http://schemas.openxmlformats.org/officeDocument/2006/relationships/image" Target="../media/image15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63" Type="http://schemas.openxmlformats.org/officeDocument/2006/relationships/image" Target="../media/image57.png"/><Relationship Id="rId68" Type="http://schemas.openxmlformats.org/officeDocument/2006/relationships/image" Target="../media/image62.png"/><Relationship Id="rId84" Type="http://schemas.openxmlformats.org/officeDocument/2006/relationships/image" Target="../media/image78.png"/><Relationship Id="rId89" Type="http://schemas.openxmlformats.org/officeDocument/2006/relationships/image" Target="../media/image83.png"/><Relationship Id="rId112" Type="http://schemas.openxmlformats.org/officeDocument/2006/relationships/image" Target="../media/image106.png"/><Relationship Id="rId133" Type="http://schemas.openxmlformats.org/officeDocument/2006/relationships/image" Target="../media/image127.png"/><Relationship Id="rId138" Type="http://schemas.openxmlformats.org/officeDocument/2006/relationships/image" Target="../media/image132.png"/><Relationship Id="rId16" Type="http://schemas.openxmlformats.org/officeDocument/2006/relationships/image" Target="../media/image10.png"/><Relationship Id="rId107" Type="http://schemas.openxmlformats.org/officeDocument/2006/relationships/image" Target="../media/image101.png"/><Relationship Id="rId11" Type="http://schemas.openxmlformats.org/officeDocument/2006/relationships/image" Target="../media/image5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74" Type="http://schemas.openxmlformats.org/officeDocument/2006/relationships/image" Target="../media/image68.png"/><Relationship Id="rId79" Type="http://schemas.openxmlformats.org/officeDocument/2006/relationships/image" Target="../media/image73.png"/><Relationship Id="rId102" Type="http://schemas.openxmlformats.org/officeDocument/2006/relationships/image" Target="../media/image96.png"/><Relationship Id="rId123" Type="http://schemas.openxmlformats.org/officeDocument/2006/relationships/image" Target="../media/image117.png"/><Relationship Id="rId128" Type="http://schemas.openxmlformats.org/officeDocument/2006/relationships/image" Target="../media/image122.png"/><Relationship Id="rId144" Type="http://schemas.openxmlformats.org/officeDocument/2006/relationships/image" Target="../media/image138.png"/><Relationship Id="rId5" Type="http://schemas.openxmlformats.org/officeDocument/2006/relationships/slideLayout" Target="../slideLayouts/slideLayout5.xml"/><Relationship Id="rId90" Type="http://schemas.openxmlformats.org/officeDocument/2006/relationships/image" Target="../media/image84.png"/><Relationship Id="rId95" Type="http://schemas.openxmlformats.org/officeDocument/2006/relationships/image" Target="../media/image89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64" Type="http://schemas.openxmlformats.org/officeDocument/2006/relationships/image" Target="../media/image58.png"/><Relationship Id="rId69" Type="http://schemas.openxmlformats.org/officeDocument/2006/relationships/image" Target="../media/image63.png"/><Relationship Id="rId113" Type="http://schemas.openxmlformats.org/officeDocument/2006/relationships/image" Target="../media/image107.png"/><Relationship Id="rId118" Type="http://schemas.openxmlformats.org/officeDocument/2006/relationships/image" Target="../media/image112.png"/><Relationship Id="rId134" Type="http://schemas.openxmlformats.org/officeDocument/2006/relationships/image" Target="../media/image128.png"/><Relationship Id="rId139" Type="http://schemas.openxmlformats.org/officeDocument/2006/relationships/image" Target="../media/image133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72" Type="http://schemas.openxmlformats.org/officeDocument/2006/relationships/image" Target="../media/image66.png"/><Relationship Id="rId80" Type="http://schemas.openxmlformats.org/officeDocument/2006/relationships/image" Target="../media/image74.png"/><Relationship Id="rId85" Type="http://schemas.openxmlformats.org/officeDocument/2006/relationships/image" Target="../media/image79.png"/><Relationship Id="rId93" Type="http://schemas.openxmlformats.org/officeDocument/2006/relationships/image" Target="../media/image87.png"/><Relationship Id="rId98" Type="http://schemas.openxmlformats.org/officeDocument/2006/relationships/image" Target="../media/image92.png"/><Relationship Id="rId121" Type="http://schemas.openxmlformats.org/officeDocument/2006/relationships/image" Target="../media/image115.png"/><Relationship Id="rId142" Type="http://schemas.openxmlformats.org/officeDocument/2006/relationships/image" Target="../media/image136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67" Type="http://schemas.openxmlformats.org/officeDocument/2006/relationships/image" Target="../media/image61.png"/><Relationship Id="rId103" Type="http://schemas.openxmlformats.org/officeDocument/2006/relationships/image" Target="../media/image97.png"/><Relationship Id="rId108" Type="http://schemas.openxmlformats.org/officeDocument/2006/relationships/image" Target="../media/image102.png"/><Relationship Id="rId116" Type="http://schemas.openxmlformats.org/officeDocument/2006/relationships/image" Target="../media/image110.png"/><Relationship Id="rId124" Type="http://schemas.openxmlformats.org/officeDocument/2006/relationships/image" Target="../media/image118.png"/><Relationship Id="rId129" Type="http://schemas.openxmlformats.org/officeDocument/2006/relationships/image" Target="../media/image123.png"/><Relationship Id="rId137" Type="http://schemas.openxmlformats.org/officeDocument/2006/relationships/image" Target="../media/image131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70" Type="http://schemas.openxmlformats.org/officeDocument/2006/relationships/image" Target="../media/image64.png"/><Relationship Id="rId75" Type="http://schemas.openxmlformats.org/officeDocument/2006/relationships/image" Target="../media/image69.png"/><Relationship Id="rId83" Type="http://schemas.openxmlformats.org/officeDocument/2006/relationships/image" Target="../media/image77.png"/><Relationship Id="rId88" Type="http://schemas.openxmlformats.org/officeDocument/2006/relationships/image" Target="../media/image82.png"/><Relationship Id="rId91" Type="http://schemas.openxmlformats.org/officeDocument/2006/relationships/image" Target="../media/image85.png"/><Relationship Id="rId96" Type="http://schemas.openxmlformats.org/officeDocument/2006/relationships/image" Target="../media/image90.png"/><Relationship Id="rId111" Type="http://schemas.openxmlformats.org/officeDocument/2006/relationships/image" Target="../media/image105.png"/><Relationship Id="rId132" Type="http://schemas.openxmlformats.org/officeDocument/2006/relationships/image" Target="../media/image126.png"/><Relationship Id="rId140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6" Type="http://schemas.openxmlformats.org/officeDocument/2006/relationships/image" Target="../media/image100.png"/><Relationship Id="rId114" Type="http://schemas.openxmlformats.org/officeDocument/2006/relationships/image" Target="../media/image108.png"/><Relationship Id="rId119" Type="http://schemas.openxmlformats.org/officeDocument/2006/relationships/image" Target="../media/image113.png"/><Relationship Id="rId127" Type="http://schemas.openxmlformats.org/officeDocument/2006/relationships/image" Target="../media/image12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65" Type="http://schemas.openxmlformats.org/officeDocument/2006/relationships/image" Target="../media/image59.png"/><Relationship Id="rId73" Type="http://schemas.openxmlformats.org/officeDocument/2006/relationships/image" Target="../media/image67.png"/><Relationship Id="rId78" Type="http://schemas.openxmlformats.org/officeDocument/2006/relationships/image" Target="../media/image72.png"/><Relationship Id="rId81" Type="http://schemas.openxmlformats.org/officeDocument/2006/relationships/image" Target="../media/image75.png"/><Relationship Id="rId86" Type="http://schemas.openxmlformats.org/officeDocument/2006/relationships/image" Target="../media/image80.png"/><Relationship Id="rId94" Type="http://schemas.openxmlformats.org/officeDocument/2006/relationships/image" Target="../media/image88.png"/><Relationship Id="rId99" Type="http://schemas.openxmlformats.org/officeDocument/2006/relationships/image" Target="../media/image93.png"/><Relationship Id="rId101" Type="http://schemas.openxmlformats.org/officeDocument/2006/relationships/image" Target="../media/image95.png"/><Relationship Id="rId122" Type="http://schemas.openxmlformats.org/officeDocument/2006/relationships/image" Target="../media/image116.png"/><Relationship Id="rId130" Type="http://schemas.openxmlformats.org/officeDocument/2006/relationships/image" Target="../media/image124.png"/><Relationship Id="rId135" Type="http://schemas.openxmlformats.org/officeDocument/2006/relationships/image" Target="../media/image129.png"/><Relationship Id="rId143" Type="http://schemas.openxmlformats.org/officeDocument/2006/relationships/image" Target="../media/image137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9" Type="http://schemas.openxmlformats.org/officeDocument/2006/relationships/image" Target="../media/image33.png"/><Relationship Id="rId109" Type="http://schemas.openxmlformats.org/officeDocument/2006/relationships/image" Target="../media/image103.png"/><Relationship Id="rId34" Type="http://schemas.openxmlformats.org/officeDocument/2006/relationships/image" Target="../media/image28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76" Type="http://schemas.openxmlformats.org/officeDocument/2006/relationships/image" Target="../media/image70.png"/><Relationship Id="rId97" Type="http://schemas.openxmlformats.org/officeDocument/2006/relationships/image" Target="../media/image91.png"/><Relationship Id="rId104" Type="http://schemas.openxmlformats.org/officeDocument/2006/relationships/image" Target="../media/image98.png"/><Relationship Id="rId120" Type="http://schemas.openxmlformats.org/officeDocument/2006/relationships/image" Target="../media/image114.png"/><Relationship Id="rId125" Type="http://schemas.openxmlformats.org/officeDocument/2006/relationships/image" Target="../media/image119.png"/><Relationship Id="rId141" Type="http://schemas.openxmlformats.org/officeDocument/2006/relationships/image" Target="../media/image135.png"/><Relationship Id="rId7" Type="http://schemas.openxmlformats.org/officeDocument/2006/relationships/image" Target="../media/image1.png"/><Relationship Id="rId71" Type="http://schemas.openxmlformats.org/officeDocument/2006/relationships/image" Target="../media/image65.png"/><Relationship Id="rId92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24" Type="http://schemas.openxmlformats.org/officeDocument/2006/relationships/image" Target="../media/image18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66" Type="http://schemas.openxmlformats.org/officeDocument/2006/relationships/image" Target="../media/image60.png"/><Relationship Id="rId87" Type="http://schemas.openxmlformats.org/officeDocument/2006/relationships/image" Target="../media/image81.png"/><Relationship Id="rId110" Type="http://schemas.openxmlformats.org/officeDocument/2006/relationships/image" Target="../media/image104.png"/><Relationship Id="rId115" Type="http://schemas.openxmlformats.org/officeDocument/2006/relationships/image" Target="../media/image109.png"/><Relationship Id="rId131" Type="http://schemas.openxmlformats.org/officeDocument/2006/relationships/image" Target="../media/image125.png"/><Relationship Id="rId136" Type="http://schemas.openxmlformats.org/officeDocument/2006/relationships/image" Target="../media/image130.png"/><Relationship Id="rId61" Type="http://schemas.openxmlformats.org/officeDocument/2006/relationships/image" Target="../media/image55.png"/><Relationship Id="rId82" Type="http://schemas.openxmlformats.org/officeDocument/2006/relationships/image" Target="../media/image76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56" Type="http://schemas.openxmlformats.org/officeDocument/2006/relationships/image" Target="../media/image50.png"/><Relationship Id="rId77" Type="http://schemas.openxmlformats.org/officeDocument/2006/relationships/image" Target="../media/image71.png"/><Relationship Id="rId100" Type="http://schemas.openxmlformats.org/officeDocument/2006/relationships/image" Target="../media/image94.png"/><Relationship Id="rId105" Type="http://schemas.openxmlformats.org/officeDocument/2006/relationships/image" Target="../media/image99.png"/><Relationship Id="rId126" Type="http://schemas.openxmlformats.org/officeDocument/2006/relationships/image" Target="../media/image1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1147"/>
            <a:ext cx="20104100" cy="17492345"/>
          </a:xfrm>
          <a:custGeom>
            <a:avLst/>
            <a:gdLst/>
            <a:ahLst/>
            <a:cxnLst/>
            <a:rect l="l" t="t" r="r" b="b"/>
            <a:pathLst>
              <a:path w="20104100" h="17492345">
                <a:moveTo>
                  <a:pt x="20103591" y="442"/>
                </a:moveTo>
                <a:lnTo>
                  <a:pt x="0" y="442"/>
                </a:lnTo>
                <a:lnTo>
                  <a:pt x="0" y="17492216"/>
                </a:lnTo>
                <a:lnTo>
                  <a:pt x="20103591" y="17492216"/>
                </a:lnTo>
                <a:lnTo>
                  <a:pt x="20103591" y="442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7005" y="5271325"/>
            <a:ext cx="19937095" cy="12238355"/>
          </a:xfrm>
          <a:custGeom>
            <a:avLst/>
            <a:gdLst/>
            <a:ahLst/>
            <a:cxnLst/>
            <a:rect l="l" t="t" r="r" b="b"/>
            <a:pathLst>
              <a:path w="19937095" h="12238355">
                <a:moveTo>
                  <a:pt x="19936586" y="309"/>
                </a:moveTo>
                <a:lnTo>
                  <a:pt x="-4" y="309"/>
                </a:lnTo>
                <a:lnTo>
                  <a:pt x="-4" y="12238355"/>
                </a:lnTo>
                <a:lnTo>
                  <a:pt x="19936586" y="12238355"/>
                </a:lnTo>
                <a:lnTo>
                  <a:pt x="19936586" y="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7800" y="6087302"/>
            <a:ext cx="558800" cy="333375"/>
          </a:xfrm>
          <a:custGeom>
            <a:avLst/>
            <a:gdLst/>
            <a:ahLst/>
            <a:cxnLst/>
            <a:rect l="l" t="t" r="r" b="b"/>
            <a:pathLst>
              <a:path w="558800" h="333375">
                <a:moveTo>
                  <a:pt x="105095" y="11718"/>
                </a:moveTo>
                <a:lnTo>
                  <a:pt x="68349" y="11718"/>
                </a:lnTo>
                <a:lnTo>
                  <a:pt x="82318" y="16798"/>
                </a:lnTo>
                <a:lnTo>
                  <a:pt x="89938" y="29498"/>
                </a:lnTo>
                <a:lnTo>
                  <a:pt x="92478" y="47912"/>
                </a:lnTo>
                <a:lnTo>
                  <a:pt x="93113" y="69502"/>
                </a:lnTo>
                <a:lnTo>
                  <a:pt x="87398" y="121570"/>
                </a:lnTo>
                <a:lnTo>
                  <a:pt x="74698" y="174909"/>
                </a:lnTo>
                <a:lnTo>
                  <a:pt x="59459" y="225708"/>
                </a:lnTo>
                <a:lnTo>
                  <a:pt x="46124" y="268886"/>
                </a:lnTo>
                <a:lnTo>
                  <a:pt x="41044" y="300636"/>
                </a:lnTo>
                <a:lnTo>
                  <a:pt x="44854" y="317145"/>
                </a:lnTo>
                <a:lnTo>
                  <a:pt x="54379" y="327305"/>
                </a:lnTo>
                <a:lnTo>
                  <a:pt x="65809" y="332385"/>
                </a:lnTo>
                <a:lnTo>
                  <a:pt x="76603" y="333655"/>
                </a:lnTo>
                <a:lnTo>
                  <a:pt x="96923" y="328575"/>
                </a:lnTo>
                <a:lnTo>
                  <a:pt x="108699" y="320955"/>
                </a:lnTo>
                <a:lnTo>
                  <a:pt x="75968" y="320955"/>
                </a:lnTo>
                <a:lnTo>
                  <a:pt x="73428" y="315240"/>
                </a:lnTo>
                <a:lnTo>
                  <a:pt x="73523" y="303811"/>
                </a:lnTo>
                <a:lnTo>
                  <a:pt x="78508" y="270156"/>
                </a:lnTo>
                <a:lnTo>
                  <a:pt x="91843" y="225708"/>
                </a:lnTo>
                <a:lnTo>
                  <a:pt x="107718" y="176179"/>
                </a:lnTo>
                <a:lnTo>
                  <a:pt x="121052" y="124110"/>
                </a:lnTo>
                <a:lnTo>
                  <a:pt x="126767" y="73946"/>
                </a:lnTo>
                <a:lnTo>
                  <a:pt x="123592" y="43467"/>
                </a:lnTo>
                <a:lnTo>
                  <a:pt x="114067" y="19973"/>
                </a:lnTo>
                <a:lnTo>
                  <a:pt x="105095" y="11718"/>
                </a:lnTo>
                <a:close/>
              </a:path>
              <a:path w="558800" h="333375">
                <a:moveTo>
                  <a:pt x="192544" y="265712"/>
                </a:moveTo>
                <a:lnTo>
                  <a:pt x="162326" y="265712"/>
                </a:lnTo>
                <a:lnTo>
                  <a:pt x="158516" y="276506"/>
                </a:lnTo>
                <a:lnTo>
                  <a:pt x="155976" y="286666"/>
                </a:lnTo>
                <a:lnTo>
                  <a:pt x="154071" y="295556"/>
                </a:lnTo>
                <a:lnTo>
                  <a:pt x="154071" y="302541"/>
                </a:lnTo>
                <a:lnTo>
                  <a:pt x="157246" y="316510"/>
                </a:lnTo>
                <a:lnTo>
                  <a:pt x="165501" y="326035"/>
                </a:lnTo>
                <a:lnTo>
                  <a:pt x="176931" y="331750"/>
                </a:lnTo>
                <a:lnTo>
                  <a:pt x="189631" y="333655"/>
                </a:lnTo>
                <a:lnTo>
                  <a:pt x="220745" y="322860"/>
                </a:lnTo>
                <a:lnTo>
                  <a:pt x="223083" y="320955"/>
                </a:lnTo>
                <a:lnTo>
                  <a:pt x="187726" y="320955"/>
                </a:lnTo>
                <a:lnTo>
                  <a:pt x="185821" y="313970"/>
                </a:lnTo>
                <a:lnTo>
                  <a:pt x="185821" y="303811"/>
                </a:lnTo>
                <a:lnTo>
                  <a:pt x="192544" y="265712"/>
                </a:lnTo>
                <a:close/>
              </a:path>
              <a:path w="558800" h="333375">
                <a:moveTo>
                  <a:pt x="206775" y="134270"/>
                </a:moveTo>
                <a:lnTo>
                  <a:pt x="195980" y="174909"/>
                </a:lnTo>
                <a:lnTo>
                  <a:pt x="173121" y="223803"/>
                </a:lnTo>
                <a:lnTo>
                  <a:pt x="144547" y="270791"/>
                </a:lnTo>
                <a:lnTo>
                  <a:pt x="113432" y="306986"/>
                </a:lnTo>
                <a:lnTo>
                  <a:pt x="85493" y="320955"/>
                </a:lnTo>
                <a:lnTo>
                  <a:pt x="108699" y="320955"/>
                </a:lnTo>
                <a:lnTo>
                  <a:pt x="118512" y="314605"/>
                </a:lnTo>
                <a:lnTo>
                  <a:pt x="140737" y="293016"/>
                </a:lnTo>
                <a:lnTo>
                  <a:pt x="162326" y="265712"/>
                </a:lnTo>
                <a:lnTo>
                  <a:pt x="192544" y="265712"/>
                </a:lnTo>
                <a:lnTo>
                  <a:pt x="193440" y="260632"/>
                </a:lnTo>
                <a:lnTo>
                  <a:pt x="208680" y="216818"/>
                </a:lnTo>
                <a:lnTo>
                  <a:pt x="224555" y="179354"/>
                </a:lnTo>
                <a:lnTo>
                  <a:pt x="232174" y="154589"/>
                </a:lnTo>
                <a:lnTo>
                  <a:pt x="230270" y="148240"/>
                </a:lnTo>
                <a:lnTo>
                  <a:pt x="226460" y="141255"/>
                </a:lnTo>
                <a:lnTo>
                  <a:pt x="218840" y="136810"/>
                </a:lnTo>
                <a:lnTo>
                  <a:pt x="206775" y="134270"/>
                </a:lnTo>
                <a:close/>
              </a:path>
              <a:path w="558800" h="333375">
                <a:moveTo>
                  <a:pt x="344567" y="11083"/>
                </a:moveTo>
                <a:lnTo>
                  <a:pt x="338852" y="12353"/>
                </a:lnTo>
                <a:lnTo>
                  <a:pt x="332502" y="15528"/>
                </a:lnTo>
                <a:lnTo>
                  <a:pt x="326152" y="21243"/>
                </a:lnTo>
                <a:lnTo>
                  <a:pt x="320437" y="30133"/>
                </a:lnTo>
                <a:lnTo>
                  <a:pt x="329327" y="34577"/>
                </a:lnTo>
                <a:lnTo>
                  <a:pt x="336947" y="42832"/>
                </a:lnTo>
                <a:lnTo>
                  <a:pt x="341392" y="55532"/>
                </a:lnTo>
                <a:lnTo>
                  <a:pt x="343297" y="72676"/>
                </a:lnTo>
                <a:lnTo>
                  <a:pt x="335677" y="122840"/>
                </a:lnTo>
                <a:lnTo>
                  <a:pt x="315992" y="177449"/>
                </a:lnTo>
                <a:lnTo>
                  <a:pt x="288053" y="230787"/>
                </a:lnTo>
                <a:lnTo>
                  <a:pt x="256304" y="276506"/>
                </a:lnTo>
                <a:lnTo>
                  <a:pt x="224555" y="308890"/>
                </a:lnTo>
                <a:lnTo>
                  <a:pt x="197885" y="320955"/>
                </a:lnTo>
                <a:lnTo>
                  <a:pt x="223083" y="320955"/>
                </a:lnTo>
                <a:lnTo>
                  <a:pt x="255034" y="294921"/>
                </a:lnTo>
                <a:lnTo>
                  <a:pt x="288688" y="253012"/>
                </a:lnTo>
                <a:lnTo>
                  <a:pt x="319802" y="203483"/>
                </a:lnTo>
                <a:lnTo>
                  <a:pt x="345837" y="151414"/>
                </a:lnTo>
                <a:lnTo>
                  <a:pt x="362981" y="100616"/>
                </a:lnTo>
                <a:lnTo>
                  <a:pt x="369331" y="56802"/>
                </a:lnTo>
                <a:lnTo>
                  <a:pt x="367426" y="36482"/>
                </a:lnTo>
                <a:lnTo>
                  <a:pt x="361076" y="21878"/>
                </a:lnTo>
                <a:lnTo>
                  <a:pt x="352821" y="13623"/>
                </a:lnTo>
                <a:lnTo>
                  <a:pt x="344567" y="11083"/>
                </a:lnTo>
                <a:close/>
              </a:path>
              <a:path w="558800" h="333375">
                <a:moveTo>
                  <a:pt x="474103" y="2828"/>
                </a:moveTo>
                <a:lnTo>
                  <a:pt x="426480" y="54262"/>
                </a:lnTo>
                <a:lnTo>
                  <a:pt x="399175" y="106966"/>
                </a:lnTo>
                <a:lnTo>
                  <a:pt x="375046" y="166019"/>
                </a:lnTo>
                <a:lnTo>
                  <a:pt x="357266" y="223168"/>
                </a:lnTo>
                <a:lnTo>
                  <a:pt x="351088" y="268886"/>
                </a:lnTo>
                <a:lnTo>
                  <a:pt x="350965" y="270791"/>
                </a:lnTo>
                <a:lnTo>
                  <a:pt x="352186" y="286666"/>
                </a:lnTo>
                <a:lnTo>
                  <a:pt x="355361" y="300001"/>
                </a:lnTo>
                <a:lnTo>
                  <a:pt x="361076" y="309525"/>
                </a:lnTo>
                <a:lnTo>
                  <a:pt x="368061" y="313335"/>
                </a:lnTo>
                <a:lnTo>
                  <a:pt x="384571" y="295556"/>
                </a:lnTo>
                <a:lnTo>
                  <a:pt x="390285" y="281586"/>
                </a:lnTo>
                <a:lnTo>
                  <a:pt x="378856" y="281586"/>
                </a:lnTo>
                <a:lnTo>
                  <a:pt x="377586" y="273966"/>
                </a:lnTo>
                <a:lnTo>
                  <a:pt x="377586" y="265712"/>
                </a:lnTo>
                <a:lnTo>
                  <a:pt x="378856" y="248567"/>
                </a:lnTo>
                <a:lnTo>
                  <a:pt x="381396" y="227613"/>
                </a:lnTo>
                <a:lnTo>
                  <a:pt x="386476" y="206023"/>
                </a:lnTo>
                <a:lnTo>
                  <a:pt x="392825" y="186339"/>
                </a:lnTo>
                <a:lnTo>
                  <a:pt x="411240" y="169829"/>
                </a:lnTo>
                <a:lnTo>
                  <a:pt x="398540" y="169829"/>
                </a:lnTo>
                <a:lnTo>
                  <a:pt x="417590" y="120935"/>
                </a:lnTo>
                <a:lnTo>
                  <a:pt x="439814" y="77756"/>
                </a:lnTo>
                <a:lnTo>
                  <a:pt x="460134" y="47277"/>
                </a:lnTo>
                <a:lnTo>
                  <a:pt x="472198" y="35847"/>
                </a:lnTo>
                <a:lnTo>
                  <a:pt x="474103" y="35847"/>
                </a:lnTo>
                <a:lnTo>
                  <a:pt x="474103" y="2828"/>
                </a:lnTo>
                <a:close/>
              </a:path>
              <a:path w="558800" h="333375">
                <a:moveTo>
                  <a:pt x="492518" y="199673"/>
                </a:moveTo>
                <a:lnTo>
                  <a:pt x="456324" y="199673"/>
                </a:lnTo>
                <a:lnTo>
                  <a:pt x="463309" y="204753"/>
                </a:lnTo>
                <a:lnTo>
                  <a:pt x="463309" y="219358"/>
                </a:lnTo>
                <a:lnTo>
                  <a:pt x="461404" y="234597"/>
                </a:lnTo>
                <a:lnTo>
                  <a:pt x="452514" y="267617"/>
                </a:lnTo>
                <a:lnTo>
                  <a:pt x="450609" y="281586"/>
                </a:lnTo>
                <a:lnTo>
                  <a:pt x="452514" y="291746"/>
                </a:lnTo>
                <a:lnTo>
                  <a:pt x="457594" y="300001"/>
                </a:lnTo>
                <a:lnTo>
                  <a:pt x="466484" y="305716"/>
                </a:lnTo>
                <a:lnTo>
                  <a:pt x="479183" y="307620"/>
                </a:lnTo>
                <a:lnTo>
                  <a:pt x="502678" y="301906"/>
                </a:lnTo>
                <a:lnTo>
                  <a:pt x="509662" y="296826"/>
                </a:lnTo>
                <a:lnTo>
                  <a:pt x="481723" y="296826"/>
                </a:lnTo>
                <a:lnTo>
                  <a:pt x="476008" y="292381"/>
                </a:lnTo>
                <a:lnTo>
                  <a:pt x="476008" y="280951"/>
                </a:lnTo>
                <a:lnTo>
                  <a:pt x="479183" y="265712"/>
                </a:lnTo>
                <a:lnTo>
                  <a:pt x="484898" y="248567"/>
                </a:lnTo>
                <a:lnTo>
                  <a:pt x="491248" y="230787"/>
                </a:lnTo>
                <a:lnTo>
                  <a:pt x="493788" y="211738"/>
                </a:lnTo>
                <a:lnTo>
                  <a:pt x="492518" y="199673"/>
                </a:lnTo>
                <a:close/>
              </a:path>
              <a:path w="558800" h="333375">
                <a:moveTo>
                  <a:pt x="552841" y="230787"/>
                </a:moveTo>
                <a:lnTo>
                  <a:pt x="538872" y="256187"/>
                </a:lnTo>
                <a:lnTo>
                  <a:pt x="521727" y="277141"/>
                </a:lnTo>
                <a:lnTo>
                  <a:pt x="503948" y="291746"/>
                </a:lnTo>
                <a:lnTo>
                  <a:pt x="488708" y="296826"/>
                </a:lnTo>
                <a:lnTo>
                  <a:pt x="509662" y="296826"/>
                </a:lnTo>
                <a:lnTo>
                  <a:pt x="524267" y="286666"/>
                </a:lnTo>
                <a:lnTo>
                  <a:pt x="543317" y="263807"/>
                </a:lnTo>
                <a:lnTo>
                  <a:pt x="558556" y="235867"/>
                </a:lnTo>
                <a:lnTo>
                  <a:pt x="552841" y="230787"/>
                </a:lnTo>
                <a:close/>
              </a:path>
              <a:path w="558800" h="333375">
                <a:moveTo>
                  <a:pt x="462674" y="174274"/>
                </a:moveTo>
                <a:lnTo>
                  <a:pt x="436639" y="183164"/>
                </a:lnTo>
                <a:lnTo>
                  <a:pt x="413780" y="206658"/>
                </a:lnTo>
                <a:lnTo>
                  <a:pt x="394730" y="240947"/>
                </a:lnTo>
                <a:lnTo>
                  <a:pt x="378856" y="281586"/>
                </a:lnTo>
                <a:lnTo>
                  <a:pt x="390285" y="281586"/>
                </a:lnTo>
                <a:lnTo>
                  <a:pt x="401080" y="256187"/>
                </a:lnTo>
                <a:lnTo>
                  <a:pt x="421400" y="217453"/>
                </a:lnTo>
                <a:lnTo>
                  <a:pt x="447434" y="199673"/>
                </a:lnTo>
                <a:lnTo>
                  <a:pt x="492518" y="199673"/>
                </a:lnTo>
                <a:lnTo>
                  <a:pt x="491883" y="198403"/>
                </a:lnTo>
                <a:lnTo>
                  <a:pt x="486803" y="186339"/>
                </a:lnTo>
                <a:lnTo>
                  <a:pt x="477278" y="178084"/>
                </a:lnTo>
                <a:lnTo>
                  <a:pt x="462674" y="174274"/>
                </a:lnTo>
                <a:close/>
              </a:path>
              <a:path w="558800" h="333375">
                <a:moveTo>
                  <a:pt x="474738" y="2828"/>
                </a:moveTo>
                <a:lnTo>
                  <a:pt x="474103" y="2828"/>
                </a:lnTo>
                <a:lnTo>
                  <a:pt x="474103" y="39657"/>
                </a:lnTo>
                <a:lnTo>
                  <a:pt x="467754" y="64422"/>
                </a:lnTo>
                <a:lnTo>
                  <a:pt x="450609" y="101251"/>
                </a:lnTo>
                <a:lnTo>
                  <a:pt x="426480" y="139985"/>
                </a:lnTo>
                <a:lnTo>
                  <a:pt x="398540" y="169829"/>
                </a:lnTo>
                <a:lnTo>
                  <a:pt x="411240" y="169829"/>
                </a:lnTo>
                <a:lnTo>
                  <a:pt x="428385" y="154589"/>
                </a:lnTo>
                <a:lnTo>
                  <a:pt x="458864" y="110775"/>
                </a:lnTo>
                <a:lnTo>
                  <a:pt x="479818" y="65692"/>
                </a:lnTo>
                <a:lnTo>
                  <a:pt x="486168" y="35847"/>
                </a:lnTo>
                <a:lnTo>
                  <a:pt x="488073" y="28863"/>
                </a:lnTo>
                <a:lnTo>
                  <a:pt x="487438" y="19973"/>
                </a:lnTo>
                <a:lnTo>
                  <a:pt x="484898" y="11718"/>
                </a:lnTo>
                <a:lnTo>
                  <a:pt x="481088" y="5368"/>
                </a:lnTo>
                <a:lnTo>
                  <a:pt x="474738" y="2828"/>
                </a:lnTo>
                <a:close/>
              </a:path>
              <a:path w="558800" h="333375">
                <a:moveTo>
                  <a:pt x="75968" y="288"/>
                </a:moveTo>
                <a:lnTo>
                  <a:pt x="46759" y="6638"/>
                </a:lnTo>
                <a:lnTo>
                  <a:pt x="22630" y="24418"/>
                </a:lnTo>
                <a:lnTo>
                  <a:pt x="6120" y="47912"/>
                </a:lnTo>
                <a:lnTo>
                  <a:pt x="-229" y="73946"/>
                </a:lnTo>
                <a:lnTo>
                  <a:pt x="1675" y="85376"/>
                </a:lnTo>
                <a:lnTo>
                  <a:pt x="6755" y="94901"/>
                </a:lnTo>
                <a:lnTo>
                  <a:pt x="15645" y="101251"/>
                </a:lnTo>
                <a:lnTo>
                  <a:pt x="29615" y="103791"/>
                </a:lnTo>
                <a:lnTo>
                  <a:pt x="27075" y="97441"/>
                </a:lnTo>
                <a:lnTo>
                  <a:pt x="25805" y="89821"/>
                </a:lnTo>
                <a:lnTo>
                  <a:pt x="25805" y="80931"/>
                </a:lnTo>
                <a:lnTo>
                  <a:pt x="27710" y="58707"/>
                </a:lnTo>
                <a:lnTo>
                  <a:pt x="35329" y="36482"/>
                </a:lnTo>
                <a:lnTo>
                  <a:pt x="48664" y="18703"/>
                </a:lnTo>
                <a:lnTo>
                  <a:pt x="68349" y="11718"/>
                </a:lnTo>
                <a:lnTo>
                  <a:pt x="105095" y="11718"/>
                </a:lnTo>
                <a:lnTo>
                  <a:pt x="98193" y="5368"/>
                </a:lnTo>
                <a:lnTo>
                  <a:pt x="75968" y="288"/>
                </a:lnTo>
                <a:close/>
              </a:path>
              <a:path w="558800" h="333375">
                <a:moveTo>
                  <a:pt x="474103" y="35847"/>
                </a:moveTo>
                <a:lnTo>
                  <a:pt x="473468" y="35847"/>
                </a:lnTo>
                <a:lnTo>
                  <a:pt x="474103" y="37117"/>
                </a:lnTo>
                <a:lnTo>
                  <a:pt x="474103" y="35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02227" y="6243797"/>
            <a:ext cx="203829" cy="16128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792335" y="6087302"/>
            <a:ext cx="460375" cy="316230"/>
          </a:xfrm>
          <a:custGeom>
            <a:avLst/>
            <a:gdLst/>
            <a:ahLst/>
            <a:cxnLst/>
            <a:rect l="l" t="t" r="r" b="b"/>
            <a:pathLst>
              <a:path w="460375" h="316229">
                <a:moveTo>
                  <a:pt x="9277" y="165384"/>
                </a:moveTo>
                <a:lnTo>
                  <a:pt x="9277" y="173004"/>
                </a:lnTo>
                <a:lnTo>
                  <a:pt x="13722" y="174909"/>
                </a:lnTo>
                <a:lnTo>
                  <a:pt x="23881" y="176179"/>
                </a:lnTo>
                <a:lnTo>
                  <a:pt x="14357" y="204118"/>
                </a:lnTo>
                <a:lnTo>
                  <a:pt x="6737" y="230787"/>
                </a:lnTo>
                <a:lnTo>
                  <a:pt x="1657" y="255552"/>
                </a:lnTo>
                <a:lnTo>
                  <a:pt x="-247" y="275871"/>
                </a:lnTo>
                <a:lnTo>
                  <a:pt x="2292" y="293651"/>
                </a:lnTo>
                <a:lnTo>
                  <a:pt x="9277" y="306351"/>
                </a:lnTo>
                <a:lnTo>
                  <a:pt x="20706" y="313970"/>
                </a:lnTo>
                <a:lnTo>
                  <a:pt x="36581" y="316510"/>
                </a:lnTo>
                <a:lnTo>
                  <a:pt x="65155" y="310795"/>
                </a:lnTo>
                <a:lnTo>
                  <a:pt x="79972" y="301271"/>
                </a:lnTo>
                <a:lnTo>
                  <a:pt x="48646" y="301271"/>
                </a:lnTo>
                <a:lnTo>
                  <a:pt x="37851" y="299366"/>
                </a:lnTo>
                <a:lnTo>
                  <a:pt x="30866" y="293651"/>
                </a:lnTo>
                <a:lnTo>
                  <a:pt x="27056" y="283491"/>
                </a:lnTo>
                <a:lnTo>
                  <a:pt x="25786" y="268251"/>
                </a:lnTo>
                <a:lnTo>
                  <a:pt x="27056" y="246027"/>
                </a:lnTo>
                <a:lnTo>
                  <a:pt x="32136" y="223168"/>
                </a:lnTo>
                <a:lnTo>
                  <a:pt x="39121" y="200943"/>
                </a:lnTo>
                <a:lnTo>
                  <a:pt x="48011" y="178084"/>
                </a:lnTo>
                <a:lnTo>
                  <a:pt x="69600" y="178084"/>
                </a:lnTo>
                <a:lnTo>
                  <a:pt x="105794" y="175544"/>
                </a:lnTo>
                <a:lnTo>
                  <a:pt x="127384" y="173639"/>
                </a:lnTo>
                <a:lnTo>
                  <a:pt x="127384" y="168559"/>
                </a:lnTo>
                <a:lnTo>
                  <a:pt x="53091" y="168559"/>
                </a:lnTo>
                <a:lnTo>
                  <a:pt x="53737" y="167289"/>
                </a:lnTo>
                <a:lnTo>
                  <a:pt x="27056" y="167289"/>
                </a:lnTo>
                <a:lnTo>
                  <a:pt x="19437" y="166654"/>
                </a:lnTo>
                <a:lnTo>
                  <a:pt x="13087" y="166019"/>
                </a:lnTo>
                <a:lnTo>
                  <a:pt x="9277" y="165384"/>
                </a:lnTo>
                <a:close/>
              </a:path>
              <a:path w="460375" h="316229">
                <a:moveTo>
                  <a:pt x="127384" y="230787"/>
                </a:moveTo>
                <a:lnTo>
                  <a:pt x="110239" y="259997"/>
                </a:lnTo>
                <a:lnTo>
                  <a:pt x="90555" y="282221"/>
                </a:lnTo>
                <a:lnTo>
                  <a:pt x="70235" y="296826"/>
                </a:lnTo>
                <a:lnTo>
                  <a:pt x="48646" y="301271"/>
                </a:lnTo>
                <a:lnTo>
                  <a:pt x="79972" y="301271"/>
                </a:lnTo>
                <a:lnTo>
                  <a:pt x="91825" y="293651"/>
                </a:lnTo>
                <a:lnTo>
                  <a:pt x="114684" y="267617"/>
                </a:lnTo>
                <a:lnTo>
                  <a:pt x="132464" y="235232"/>
                </a:lnTo>
                <a:lnTo>
                  <a:pt x="127384" y="230787"/>
                </a:lnTo>
                <a:close/>
              </a:path>
              <a:path w="460375" h="316229">
                <a:moveTo>
                  <a:pt x="127384" y="166019"/>
                </a:moveTo>
                <a:lnTo>
                  <a:pt x="112144" y="167289"/>
                </a:lnTo>
                <a:lnTo>
                  <a:pt x="82300" y="168559"/>
                </a:lnTo>
                <a:lnTo>
                  <a:pt x="127384" y="168559"/>
                </a:lnTo>
                <a:lnTo>
                  <a:pt x="127384" y="166019"/>
                </a:lnTo>
                <a:close/>
              </a:path>
              <a:path w="460375" h="316229">
                <a:moveTo>
                  <a:pt x="103254" y="51087"/>
                </a:moveTo>
                <a:lnTo>
                  <a:pt x="98810" y="51087"/>
                </a:lnTo>
                <a:lnTo>
                  <a:pt x="84205" y="60612"/>
                </a:lnTo>
                <a:lnTo>
                  <a:pt x="65790" y="86646"/>
                </a:lnTo>
                <a:lnTo>
                  <a:pt x="46106" y="124110"/>
                </a:lnTo>
                <a:lnTo>
                  <a:pt x="27056" y="167289"/>
                </a:lnTo>
                <a:lnTo>
                  <a:pt x="53737" y="167289"/>
                </a:lnTo>
                <a:lnTo>
                  <a:pt x="71505" y="132365"/>
                </a:lnTo>
                <a:lnTo>
                  <a:pt x="89285" y="100616"/>
                </a:lnTo>
                <a:lnTo>
                  <a:pt x="102619" y="75851"/>
                </a:lnTo>
                <a:lnTo>
                  <a:pt x="107699" y="59977"/>
                </a:lnTo>
                <a:lnTo>
                  <a:pt x="107699" y="54262"/>
                </a:lnTo>
                <a:lnTo>
                  <a:pt x="103254" y="51087"/>
                </a:lnTo>
                <a:close/>
              </a:path>
              <a:path w="460375" h="316229">
                <a:moveTo>
                  <a:pt x="350898" y="148875"/>
                </a:moveTo>
                <a:lnTo>
                  <a:pt x="339468" y="148875"/>
                </a:lnTo>
                <a:lnTo>
                  <a:pt x="300734" y="162209"/>
                </a:lnTo>
                <a:lnTo>
                  <a:pt x="264540" y="195228"/>
                </a:lnTo>
                <a:lnTo>
                  <a:pt x="238506" y="236502"/>
                </a:lnTo>
                <a:lnTo>
                  <a:pt x="228346" y="275236"/>
                </a:lnTo>
                <a:lnTo>
                  <a:pt x="231521" y="291111"/>
                </a:lnTo>
                <a:lnTo>
                  <a:pt x="238506" y="301906"/>
                </a:lnTo>
                <a:lnTo>
                  <a:pt x="248666" y="308255"/>
                </a:lnTo>
                <a:lnTo>
                  <a:pt x="259460" y="310160"/>
                </a:lnTo>
                <a:lnTo>
                  <a:pt x="279780" y="304446"/>
                </a:lnTo>
                <a:lnTo>
                  <a:pt x="298220" y="290476"/>
                </a:lnTo>
                <a:lnTo>
                  <a:pt x="263270" y="290476"/>
                </a:lnTo>
                <a:lnTo>
                  <a:pt x="257556" y="282856"/>
                </a:lnTo>
                <a:lnTo>
                  <a:pt x="257556" y="270156"/>
                </a:lnTo>
                <a:lnTo>
                  <a:pt x="263905" y="239677"/>
                </a:lnTo>
                <a:lnTo>
                  <a:pt x="282320" y="204118"/>
                </a:lnTo>
                <a:lnTo>
                  <a:pt x="309624" y="173639"/>
                </a:lnTo>
                <a:lnTo>
                  <a:pt x="341373" y="161574"/>
                </a:lnTo>
                <a:lnTo>
                  <a:pt x="357883" y="161574"/>
                </a:lnTo>
                <a:lnTo>
                  <a:pt x="357883" y="153319"/>
                </a:lnTo>
                <a:lnTo>
                  <a:pt x="350898" y="148875"/>
                </a:lnTo>
                <a:close/>
              </a:path>
              <a:path w="460375" h="316229">
                <a:moveTo>
                  <a:pt x="370935" y="233327"/>
                </a:moveTo>
                <a:lnTo>
                  <a:pt x="343913" y="233327"/>
                </a:lnTo>
                <a:lnTo>
                  <a:pt x="340738" y="246662"/>
                </a:lnTo>
                <a:lnTo>
                  <a:pt x="338198" y="258727"/>
                </a:lnTo>
                <a:lnTo>
                  <a:pt x="336294" y="269521"/>
                </a:lnTo>
                <a:lnTo>
                  <a:pt x="335659" y="277776"/>
                </a:lnTo>
                <a:lnTo>
                  <a:pt x="337563" y="288571"/>
                </a:lnTo>
                <a:lnTo>
                  <a:pt x="342008" y="298096"/>
                </a:lnTo>
                <a:lnTo>
                  <a:pt x="350263" y="305716"/>
                </a:lnTo>
                <a:lnTo>
                  <a:pt x="362963" y="308255"/>
                </a:lnTo>
                <a:lnTo>
                  <a:pt x="385187" y="303176"/>
                </a:lnTo>
                <a:lnTo>
                  <a:pt x="401646" y="291746"/>
                </a:lnTo>
                <a:lnTo>
                  <a:pt x="365503" y="291746"/>
                </a:lnTo>
                <a:lnTo>
                  <a:pt x="365503" y="268886"/>
                </a:lnTo>
                <a:lnTo>
                  <a:pt x="370935" y="233327"/>
                </a:lnTo>
                <a:close/>
              </a:path>
              <a:path w="460375" h="316229">
                <a:moveTo>
                  <a:pt x="438526" y="230787"/>
                </a:moveTo>
                <a:lnTo>
                  <a:pt x="423286" y="256187"/>
                </a:lnTo>
                <a:lnTo>
                  <a:pt x="406142" y="275236"/>
                </a:lnTo>
                <a:lnTo>
                  <a:pt x="389632" y="287936"/>
                </a:lnTo>
                <a:lnTo>
                  <a:pt x="375028" y="291746"/>
                </a:lnTo>
                <a:lnTo>
                  <a:pt x="401646" y="291746"/>
                </a:lnTo>
                <a:lnTo>
                  <a:pt x="408047" y="287301"/>
                </a:lnTo>
                <a:lnTo>
                  <a:pt x="427731" y="263807"/>
                </a:lnTo>
                <a:lnTo>
                  <a:pt x="443606" y="234597"/>
                </a:lnTo>
                <a:lnTo>
                  <a:pt x="438526" y="230787"/>
                </a:lnTo>
                <a:close/>
              </a:path>
              <a:path w="460375" h="316229">
                <a:moveTo>
                  <a:pt x="456305" y="288"/>
                </a:moveTo>
                <a:lnTo>
                  <a:pt x="451861" y="288"/>
                </a:lnTo>
                <a:lnTo>
                  <a:pt x="432811" y="16798"/>
                </a:lnTo>
                <a:lnTo>
                  <a:pt x="409952" y="58707"/>
                </a:lnTo>
                <a:lnTo>
                  <a:pt x="385187" y="115220"/>
                </a:lnTo>
                <a:lnTo>
                  <a:pt x="361693" y="176814"/>
                </a:lnTo>
                <a:lnTo>
                  <a:pt x="339468" y="223803"/>
                </a:lnTo>
                <a:lnTo>
                  <a:pt x="315339" y="259362"/>
                </a:lnTo>
                <a:lnTo>
                  <a:pt x="291845" y="282221"/>
                </a:lnTo>
                <a:lnTo>
                  <a:pt x="272160" y="290476"/>
                </a:lnTo>
                <a:lnTo>
                  <a:pt x="298220" y="290476"/>
                </a:lnTo>
                <a:lnTo>
                  <a:pt x="300734" y="288571"/>
                </a:lnTo>
                <a:lnTo>
                  <a:pt x="322959" y="263807"/>
                </a:lnTo>
                <a:lnTo>
                  <a:pt x="343913" y="233327"/>
                </a:lnTo>
                <a:lnTo>
                  <a:pt x="370935" y="233327"/>
                </a:lnTo>
                <a:lnTo>
                  <a:pt x="372488" y="223168"/>
                </a:lnTo>
                <a:lnTo>
                  <a:pt x="389632" y="171099"/>
                </a:lnTo>
                <a:lnTo>
                  <a:pt x="412492" y="118395"/>
                </a:lnTo>
                <a:lnTo>
                  <a:pt x="435351" y="70136"/>
                </a:lnTo>
                <a:lnTo>
                  <a:pt x="453131" y="32037"/>
                </a:lnTo>
                <a:lnTo>
                  <a:pt x="460115" y="9813"/>
                </a:lnTo>
                <a:lnTo>
                  <a:pt x="460115" y="4098"/>
                </a:lnTo>
                <a:lnTo>
                  <a:pt x="456305" y="288"/>
                </a:lnTo>
                <a:close/>
              </a:path>
              <a:path w="460375" h="316229">
                <a:moveTo>
                  <a:pt x="357883" y="161574"/>
                </a:moveTo>
                <a:lnTo>
                  <a:pt x="348993" y="161574"/>
                </a:lnTo>
                <a:lnTo>
                  <a:pt x="354073" y="163479"/>
                </a:lnTo>
                <a:lnTo>
                  <a:pt x="357248" y="167289"/>
                </a:lnTo>
                <a:lnTo>
                  <a:pt x="357883" y="164114"/>
                </a:lnTo>
                <a:lnTo>
                  <a:pt x="357883" y="161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18161" y="6239987"/>
            <a:ext cx="186050" cy="15874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0504169" y="6089842"/>
            <a:ext cx="329565" cy="313690"/>
          </a:xfrm>
          <a:custGeom>
            <a:avLst/>
            <a:gdLst/>
            <a:ahLst/>
            <a:cxnLst/>
            <a:rect l="l" t="t" r="r" b="b"/>
            <a:pathLst>
              <a:path w="329565" h="313689">
                <a:moveTo>
                  <a:pt x="14974" y="155224"/>
                </a:moveTo>
                <a:lnTo>
                  <a:pt x="10529" y="155224"/>
                </a:lnTo>
                <a:lnTo>
                  <a:pt x="10529" y="162209"/>
                </a:lnTo>
                <a:lnTo>
                  <a:pt x="14974" y="164114"/>
                </a:lnTo>
                <a:lnTo>
                  <a:pt x="20054" y="167289"/>
                </a:lnTo>
                <a:lnTo>
                  <a:pt x="25768" y="168559"/>
                </a:lnTo>
                <a:lnTo>
                  <a:pt x="15609" y="197133"/>
                </a:lnTo>
                <a:lnTo>
                  <a:pt x="7354" y="225708"/>
                </a:lnTo>
                <a:lnTo>
                  <a:pt x="1639" y="251742"/>
                </a:lnTo>
                <a:lnTo>
                  <a:pt x="-265" y="273331"/>
                </a:lnTo>
                <a:lnTo>
                  <a:pt x="1639" y="291111"/>
                </a:lnTo>
                <a:lnTo>
                  <a:pt x="8624" y="303811"/>
                </a:lnTo>
                <a:lnTo>
                  <a:pt x="20689" y="311430"/>
                </a:lnTo>
                <a:lnTo>
                  <a:pt x="36563" y="313970"/>
                </a:lnTo>
                <a:lnTo>
                  <a:pt x="60692" y="309525"/>
                </a:lnTo>
                <a:lnTo>
                  <a:pt x="79742" y="298731"/>
                </a:lnTo>
                <a:lnTo>
                  <a:pt x="47993" y="298731"/>
                </a:lnTo>
                <a:lnTo>
                  <a:pt x="37833" y="296826"/>
                </a:lnTo>
                <a:lnTo>
                  <a:pt x="30213" y="291111"/>
                </a:lnTo>
                <a:lnTo>
                  <a:pt x="26403" y="280951"/>
                </a:lnTo>
                <a:lnTo>
                  <a:pt x="25133" y="265711"/>
                </a:lnTo>
                <a:lnTo>
                  <a:pt x="27038" y="243487"/>
                </a:lnTo>
                <a:lnTo>
                  <a:pt x="31483" y="220628"/>
                </a:lnTo>
                <a:lnTo>
                  <a:pt x="39103" y="198403"/>
                </a:lnTo>
                <a:lnTo>
                  <a:pt x="47993" y="175544"/>
                </a:lnTo>
                <a:lnTo>
                  <a:pt x="134986" y="175544"/>
                </a:lnTo>
                <a:lnTo>
                  <a:pt x="141335" y="174274"/>
                </a:lnTo>
                <a:lnTo>
                  <a:pt x="166735" y="174274"/>
                </a:lnTo>
                <a:lnTo>
                  <a:pt x="168640" y="169829"/>
                </a:lnTo>
                <a:lnTo>
                  <a:pt x="82282" y="169829"/>
                </a:lnTo>
                <a:lnTo>
                  <a:pt x="52438" y="166019"/>
                </a:lnTo>
                <a:lnTo>
                  <a:pt x="55613" y="159034"/>
                </a:lnTo>
                <a:lnTo>
                  <a:pt x="21323" y="159034"/>
                </a:lnTo>
                <a:lnTo>
                  <a:pt x="14974" y="155224"/>
                </a:lnTo>
                <a:close/>
              </a:path>
              <a:path w="329565" h="313689">
                <a:moveTo>
                  <a:pt x="149590" y="251107"/>
                </a:moveTo>
                <a:lnTo>
                  <a:pt x="122921" y="251107"/>
                </a:lnTo>
                <a:lnTo>
                  <a:pt x="122286" y="257457"/>
                </a:lnTo>
                <a:lnTo>
                  <a:pt x="121651" y="261267"/>
                </a:lnTo>
                <a:lnTo>
                  <a:pt x="121651" y="267616"/>
                </a:lnTo>
                <a:lnTo>
                  <a:pt x="122921" y="284126"/>
                </a:lnTo>
                <a:lnTo>
                  <a:pt x="126731" y="297461"/>
                </a:lnTo>
                <a:lnTo>
                  <a:pt x="131811" y="306985"/>
                </a:lnTo>
                <a:lnTo>
                  <a:pt x="138796" y="310795"/>
                </a:lnTo>
                <a:lnTo>
                  <a:pt x="155305" y="293016"/>
                </a:lnTo>
                <a:lnTo>
                  <a:pt x="161655" y="279046"/>
                </a:lnTo>
                <a:lnTo>
                  <a:pt x="149590" y="279046"/>
                </a:lnTo>
                <a:lnTo>
                  <a:pt x="148955" y="275236"/>
                </a:lnTo>
                <a:lnTo>
                  <a:pt x="149042" y="263172"/>
                </a:lnTo>
                <a:lnTo>
                  <a:pt x="149590" y="251107"/>
                </a:lnTo>
                <a:close/>
              </a:path>
              <a:path w="329565" h="313689">
                <a:moveTo>
                  <a:pt x="263252" y="197133"/>
                </a:moveTo>
                <a:lnTo>
                  <a:pt x="227058" y="197133"/>
                </a:lnTo>
                <a:lnTo>
                  <a:pt x="234043" y="202213"/>
                </a:lnTo>
                <a:lnTo>
                  <a:pt x="234043" y="217453"/>
                </a:lnTo>
                <a:lnTo>
                  <a:pt x="232138" y="232057"/>
                </a:lnTo>
                <a:lnTo>
                  <a:pt x="223248" y="265077"/>
                </a:lnTo>
                <a:lnTo>
                  <a:pt x="221343" y="278411"/>
                </a:lnTo>
                <a:lnTo>
                  <a:pt x="221343" y="279681"/>
                </a:lnTo>
                <a:lnTo>
                  <a:pt x="223248" y="289206"/>
                </a:lnTo>
                <a:lnTo>
                  <a:pt x="228328" y="297461"/>
                </a:lnTo>
                <a:lnTo>
                  <a:pt x="237218" y="303176"/>
                </a:lnTo>
                <a:lnTo>
                  <a:pt x="249918" y="305080"/>
                </a:lnTo>
                <a:lnTo>
                  <a:pt x="273412" y="299366"/>
                </a:lnTo>
                <a:lnTo>
                  <a:pt x="281032" y="294286"/>
                </a:lnTo>
                <a:lnTo>
                  <a:pt x="252458" y="294286"/>
                </a:lnTo>
                <a:lnTo>
                  <a:pt x="246743" y="289841"/>
                </a:lnTo>
                <a:lnTo>
                  <a:pt x="246743" y="278411"/>
                </a:lnTo>
                <a:lnTo>
                  <a:pt x="249918" y="263172"/>
                </a:lnTo>
                <a:lnTo>
                  <a:pt x="255633" y="246027"/>
                </a:lnTo>
                <a:lnTo>
                  <a:pt x="261982" y="228247"/>
                </a:lnTo>
                <a:lnTo>
                  <a:pt x="264522" y="209198"/>
                </a:lnTo>
                <a:lnTo>
                  <a:pt x="263252" y="197133"/>
                </a:lnTo>
                <a:close/>
              </a:path>
              <a:path w="329565" h="313689">
                <a:moveTo>
                  <a:pt x="166735" y="174274"/>
                </a:moveTo>
                <a:lnTo>
                  <a:pt x="141335" y="174274"/>
                </a:lnTo>
                <a:lnTo>
                  <a:pt x="136256" y="188878"/>
                </a:lnTo>
                <a:lnTo>
                  <a:pt x="133081" y="202213"/>
                </a:lnTo>
                <a:lnTo>
                  <a:pt x="129906" y="214913"/>
                </a:lnTo>
                <a:lnTo>
                  <a:pt x="109586" y="257457"/>
                </a:lnTo>
                <a:lnTo>
                  <a:pt x="69582" y="294286"/>
                </a:lnTo>
                <a:lnTo>
                  <a:pt x="47993" y="298731"/>
                </a:lnTo>
                <a:lnTo>
                  <a:pt x="79742" y="298731"/>
                </a:lnTo>
                <a:lnTo>
                  <a:pt x="84187" y="296826"/>
                </a:lnTo>
                <a:lnTo>
                  <a:pt x="105141" y="276506"/>
                </a:lnTo>
                <a:lnTo>
                  <a:pt x="122921" y="251107"/>
                </a:lnTo>
                <a:lnTo>
                  <a:pt x="149590" y="251107"/>
                </a:lnTo>
                <a:lnTo>
                  <a:pt x="150225" y="244122"/>
                </a:lnTo>
                <a:lnTo>
                  <a:pt x="154670" y="217453"/>
                </a:lnTo>
                <a:lnTo>
                  <a:pt x="161655" y="190783"/>
                </a:lnTo>
                <a:lnTo>
                  <a:pt x="166735" y="174274"/>
                </a:lnTo>
                <a:close/>
              </a:path>
              <a:path w="329565" h="313689">
                <a:moveTo>
                  <a:pt x="324211" y="228247"/>
                </a:moveTo>
                <a:lnTo>
                  <a:pt x="309606" y="253647"/>
                </a:lnTo>
                <a:lnTo>
                  <a:pt x="292462" y="274601"/>
                </a:lnTo>
                <a:lnTo>
                  <a:pt x="275317" y="289206"/>
                </a:lnTo>
                <a:lnTo>
                  <a:pt x="259442" y="294286"/>
                </a:lnTo>
                <a:lnTo>
                  <a:pt x="281032" y="294286"/>
                </a:lnTo>
                <a:lnTo>
                  <a:pt x="295002" y="284126"/>
                </a:lnTo>
                <a:lnTo>
                  <a:pt x="314051" y="261267"/>
                </a:lnTo>
                <a:lnTo>
                  <a:pt x="329291" y="233327"/>
                </a:lnTo>
                <a:lnTo>
                  <a:pt x="324211" y="228247"/>
                </a:lnTo>
                <a:close/>
              </a:path>
              <a:path w="329565" h="313689">
                <a:moveTo>
                  <a:pt x="233408" y="171734"/>
                </a:moveTo>
                <a:lnTo>
                  <a:pt x="207374" y="180624"/>
                </a:lnTo>
                <a:lnTo>
                  <a:pt x="185149" y="204118"/>
                </a:lnTo>
                <a:lnTo>
                  <a:pt x="165465" y="238407"/>
                </a:lnTo>
                <a:lnTo>
                  <a:pt x="149590" y="279046"/>
                </a:lnTo>
                <a:lnTo>
                  <a:pt x="161655" y="279046"/>
                </a:lnTo>
                <a:lnTo>
                  <a:pt x="172450" y="253647"/>
                </a:lnTo>
                <a:lnTo>
                  <a:pt x="192134" y="214913"/>
                </a:lnTo>
                <a:lnTo>
                  <a:pt x="218803" y="197133"/>
                </a:lnTo>
                <a:lnTo>
                  <a:pt x="263252" y="197133"/>
                </a:lnTo>
                <a:lnTo>
                  <a:pt x="263252" y="195863"/>
                </a:lnTo>
                <a:lnTo>
                  <a:pt x="257538" y="183799"/>
                </a:lnTo>
                <a:lnTo>
                  <a:pt x="248013" y="175544"/>
                </a:lnTo>
                <a:lnTo>
                  <a:pt x="233408" y="171734"/>
                </a:lnTo>
                <a:close/>
              </a:path>
              <a:path w="329565" h="313689">
                <a:moveTo>
                  <a:pt x="134986" y="175544"/>
                </a:moveTo>
                <a:lnTo>
                  <a:pt x="47993" y="175544"/>
                </a:lnTo>
                <a:lnTo>
                  <a:pt x="58153" y="177449"/>
                </a:lnTo>
                <a:lnTo>
                  <a:pt x="79107" y="179989"/>
                </a:lnTo>
                <a:lnTo>
                  <a:pt x="101966" y="179989"/>
                </a:lnTo>
                <a:lnTo>
                  <a:pt x="114666" y="179354"/>
                </a:lnTo>
                <a:lnTo>
                  <a:pt x="127366" y="177449"/>
                </a:lnTo>
                <a:lnTo>
                  <a:pt x="134986" y="175544"/>
                </a:lnTo>
                <a:close/>
              </a:path>
              <a:path w="329565" h="313689">
                <a:moveTo>
                  <a:pt x="245473" y="288"/>
                </a:moveTo>
                <a:lnTo>
                  <a:pt x="223883" y="14893"/>
                </a:lnTo>
                <a:lnTo>
                  <a:pt x="197214" y="52357"/>
                </a:lnTo>
                <a:lnTo>
                  <a:pt x="169910" y="104426"/>
                </a:lnTo>
                <a:lnTo>
                  <a:pt x="145780" y="163479"/>
                </a:lnTo>
                <a:lnTo>
                  <a:pt x="130541" y="166019"/>
                </a:lnTo>
                <a:lnTo>
                  <a:pt x="116571" y="168559"/>
                </a:lnTo>
                <a:lnTo>
                  <a:pt x="103871" y="169829"/>
                </a:lnTo>
                <a:lnTo>
                  <a:pt x="168640" y="169829"/>
                </a:lnTo>
                <a:lnTo>
                  <a:pt x="168640" y="168559"/>
                </a:lnTo>
                <a:lnTo>
                  <a:pt x="188324" y="152684"/>
                </a:lnTo>
                <a:lnTo>
                  <a:pt x="174355" y="152684"/>
                </a:lnTo>
                <a:lnTo>
                  <a:pt x="192769" y="105696"/>
                </a:lnTo>
                <a:lnTo>
                  <a:pt x="213724" y="67596"/>
                </a:lnTo>
                <a:lnTo>
                  <a:pt x="232138" y="42832"/>
                </a:lnTo>
                <a:lnTo>
                  <a:pt x="243568" y="33307"/>
                </a:lnTo>
                <a:lnTo>
                  <a:pt x="257538" y="33307"/>
                </a:lnTo>
                <a:lnTo>
                  <a:pt x="258807" y="26323"/>
                </a:lnTo>
                <a:lnTo>
                  <a:pt x="258173" y="17433"/>
                </a:lnTo>
                <a:lnTo>
                  <a:pt x="255633" y="9178"/>
                </a:lnTo>
                <a:lnTo>
                  <a:pt x="251823" y="2828"/>
                </a:lnTo>
                <a:lnTo>
                  <a:pt x="245473" y="288"/>
                </a:lnTo>
                <a:close/>
              </a:path>
              <a:path w="329565" h="313689">
                <a:moveTo>
                  <a:pt x="102601" y="48547"/>
                </a:moveTo>
                <a:lnTo>
                  <a:pt x="98792" y="48547"/>
                </a:lnTo>
                <a:lnTo>
                  <a:pt x="84187" y="57437"/>
                </a:lnTo>
                <a:lnTo>
                  <a:pt x="66407" y="81566"/>
                </a:lnTo>
                <a:lnTo>
                  <a:pt x="47358" y="116490"/>
                </a:lnTo>
                <a:lnTo>
                  <a:pt x="28943" y="159034"/>
                </a:lnTo>
                <a:lnTo>
                  <a:pt x="55613" y="159034"/>
                </a:lnTo>
                <a:lnTo>
                  <a:pt x="70852" y="129190"/>
                </a:lnTo>
                <a:lnTo>
                  <a:pt x="88632" y="98076"/>
                </a:lnTo>
                <a:lnTo>
                  <a:pt x="101966" y="73311"/>
                </a:lnTo>
                <a:lnTo>
                  <a:pt x="107681" y="57437"/>
                </a:lnTo>
                <a:lnTo>
                  <a:pt x="107681" y="51722"/>
                </a:lnTo>
                <a:lnTo>
                  <a:pt x="102601" y="48547"/>
                </a:lnTo>
                <a:close/>
              </a:path>
              <a:path w="329565" h="313689">
                <a:moveTo>
                  <a:pt x="257538" y="33307"/>
                </a:moveTo>
                <a:lnTo>
                  <a:pt x="244838" y="33307"/>
                </a:lnTo>
                <a:lnTo>
                  <a:pt x="244838" y="37117"/>
                </a:lnTo>
                <a:lnTo>
                  <a:pt x="239123" y="59342"/>
                </a:lnTo>
                <a:lnTo>
                  <a:pt x="223883" y="91091"/>
                </a:lnTo>
                <a:lnTo>
                  <a:pt x="201659" y="124745"/>
                </a:lnTo>
                <a:lnTo>
                  <a:pt x="174355" y="152684"/>
                </a:lnTo>
                <a:lnTo>
                  <a:pt x="188324" y="152684"/>
                </a:lnTo>
                <a:lnTo>
                  <a:pt x="203564" y="139350"/>
                </a:lnTo>
                <a:lnTo>
                  <a:pt x="232138" y="100616"/>
                </a:lnTo>
                <a:lnTo>
                  <a:pt x="251823" y="60612"/>
                </a:lnTo>
                <a:lnTo>
                  <a:pt x="257538" y="33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15046" y="6236812"/>
            <a:ext cx="318126" cy="264788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8158264" y="6548184"/>
            <a:ext cx="240029" cy="330200"/>
          </a:xfrm>
          <a:custGeom>
            <a:avLst/>
            <a:gdLst/>
            <a:ahLst/>
            <a:cxnLst/>
            <a:rect l="l" t="t" r="r" b="b"/>
            <a:pathLst>
              <a:path w="240029" h="330200">
                <a:moveTo>
                  <a:pt x="240030" y="0"/>
                </a:moveTo>
                <a:lnTo>
                  <a:pt x="0" y="0"/>
                </a:lnTo>
                <a:lnTo>
                  <a:pt x="0" y="39370"/>
                </a:lnTo>
                <a:lnTo>
                  <a:pt x="94615" y="39370"/>
                </a:lnTo>
                <a:lnTo>
                  <a:pt x="94615" y="330200"/>
                </a:lnTo>
                <a:lnTo>
                  <a:pt x="145415" y="330200"/>
                </a:lnTo>
                <a:lnTo>
                  <a:pt x="145415" y="39370"/>
                </a:lnTo>
                <a:lnTo>
                  <a:pt x="240030" y="39370"/>
                </a:lnTo>
                <a:lnTo>
                  <a:pt x="240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59256" y="6548589"/>
            <a:ext cx="244468" cy="330191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96019" y="6542597"/>
            <a:ext cx="3353435" cy="335915"/>
          </a:xfrm>
          <a:custGeom>
            <a:avLst/>
            <a:gdLst/>
            <a:ahLst/>
            <a:cxnLst/>
            <a:rect l="l" t="t" r="r" b="b"/>
            <a:pathLst>
              <a:path w="3353434" h="335915">
                <a:moveTo>
                  <a:pt x="51211" y="5357"/>
                </a:moveTo>
                <a:lnTo>
                  <a:pt x="-222" y="5357"/>
                </a:lnTo>
                <a:lnTo>
                  <a:pt x="-222" y="336183"/>
                </a:lnTo>
                <a:lnTo>
                  <a:pt x="51211" y="336183"/>
                </a:lnTo>
                <a:lnTo>
                  <a:pt x="51211" y="5357"/>
                </a:lnTo>
                <a:close/>
              </a:path>
              <a:path w="3353434" h="335915">
                <a:moveTo>
                  <a:pt x="217577" y="5357"/>
                </a:moveTo>
                <a:lnTo>
                  <a:pt x="142649" y="5357"/>
                </a:lnTo>
                <a:lnTo>
                  <a:pt x="142649" y="336183"/>
                </a:lnTo>
                <a:lnTo>
                  <a:pt x="190907" y="336183"/>
                </a:lnTo>
                <a:lnTo>
                  <a:pt x="190907" y="65680"/>
                </a:lnTo>
                <a:lnTo>
                  <a:pt x="247738" y="65680"/>
                </a:lnTo>
                <a:lnTo>
                  <a:pt x="217577" y="5357"/>
                </a:lnTo>
                <a:close/>
              </a:path>
              <a:path w="3353434" h="335915">
                <a:moveTo>
                  <a:pt x="247738" y="65680"/>
                </a:moveTo>
                <a:lnTo>
                  <a:pt x="190907" y="65680"/>
                </a:lnTo>
                <a:lnTo>
                  <a:pt x="327429" y="336183"/>
                </a:lnTo>
                <a:lnTo>
                  <a:pt x="402992" y="336183"/>
                </a:lnTo>
                <a:lnTo>
                  <a:pt x="402992" y="275860"/>
                </a:lnTo>
                <a:lnTo>
                  <a:pt x="352828" y="275860"/>
                </a:lnTo>
                <a:lnTo>
                  <a:pt x="247738" y="65680"/>
                </a:lnTo>
                <a:close/>
              </a:path>
              <a:path w="3353434" h="335915">
                <a:moveTo>
                  <a:pt x="402992" y="5357"/>
                </a:moveTo>
                <a:lnTo>
                  <a:pt x="352828" y="5357"/>
                </a:lnTo>
                <a:lnTo>
                  <a:pt x="352828" y="275860"/>
                </a:lnTo>
                <a:lnTo>
                  <a:pt x="402992" y="275860"/>
                </a:lnTo>
                <a:lnTo>
                  <a:pt x="402992" y="5357"/>
                </a:lnTo>
                <a:close/>
              </a:path>
              <a:path w="3353434" h="335915">
                <a:moveTo>
                  <a:pt x="552213" y="5357"/>
                </a:moveTo>
                <a:lnTo>
                  <a:pt x="501415" y="5357"/>
                </a:lnTo>
                <a:lnTo>
                  <a:pt x="501415" y="336183"/>
                </a:lnTo>
                <a:lnTo>
                  <a:pt x="552213" y="336183"/>
                </a:lnTo>
                <a:lnTo>
                  <a:pt x="552213" y="180612"/>
                </a:lnTo>
                <a:lnTo>
                  <a:pt x="617674" y="180612"/>
                </a:lnTo>
                <a:lnTo>
                  <a:pt x="599202" y="160928"/>
                </a:lnTo>
                <a:lnTo>
                  <a:pt x="609204" y="150133"/>
                </a:lnTo>
                <a:lnTo>
                  <a:pt x="552213" y="150133"/>
                </a:lnTo>
                <a:lnTo>
                  <a:pt x="552213" y="5357"/>
                </a:lnTo>
                <a:close/>
              </a:path>
              <a:path w="3353434" h="335915">
                <a:moveTo>
                  <a:pt x="617674" y="180612"/>
                </a:moveTo>
                <a:lnTo>
                  <a:pt x="552213" y="180612"/>
                </a:lnTo>
                <a:lnTo>
                  <a:pt x="696990" y="336183"/>
                </a:lnTo>
                <a:lnTo>
                  <a:pt x="763663" y="336183"/>
                </a:lnTo>
                <a:lnTo>
                  <a:pt x="617674" y="180612"/>
                </a:lnTo>
                <a:close/>
              </a:path>
              <a:path w="3353434" h="335915">
                <a:moveTo>
                  <a:pt x="743343" y="5357"/>
                </a:moveTo>
                <a:lnTo>
                  <a:pt x="686195" y="5357"/>
                </a:lnTo>
                <a:lnTo>
                  <a:pt x="552213" y="150133"/>
                </a:lnTo>
                <a:lnTo>
                  <a:pt x="609204" y="150133"/>
                </a:lnTo>
                <a:lnTo>
                  <a:pt x="743343" y="5357"/>
                </a:lnTo>
                <a:close/>
              </a:path>
              <a:path w="3353434" h="335915">
                <a:moveTo>
                  <a:pt x="1097664" y="5357"/>
                </a:moveTo>
                <a:lnTo>
                  <a:pt x="1052581" y="5357"/>
                </a:lnTo>
                <a:lnTo>
                  <a:pt x="918599" y="336183"/>
                </a:lnTo>
                <a:lnTo>
                  <a:pt x="971938" y="336183"/>
                </a:lnTo>
                <a:lnTo>
                  <a:pt x="1006862" y="242206"/>
                </a:lnTo>
                <a:lnTo>
                  <a:pt x="1187197" y="242206"/>
                </a:lnTo>
                <a:lnTo>
                  <a:pt x="1172593" y="204107"/>
                </a:lnTo>
                <a:lnTo>
                  <a:pt x="1020831" y="204107"/>
                </a:lnTo>
                <a:lnTo>
                  <a:pt x="1072900" y="64410"/>
                </a:lnTo>
                <a:lnTo>
                  <a:pt x="1119889" y="64410"/>
                </a:lnTo>
                <a:lnTo>
                  <a:pt x="1097664" y="5357"/>
                </a:lnTo>
                <a:close/>
              </a:path>
              <a:path w="3353434" h="335915">
                <a:moveTo>
                  <a:pt x="1187197" y="242206"/>
                </a:moveTo>
                <a:lnTo>
                  <a:pt x="1133859" y="242206"/>
                </a:lnTo>
                <a:lnTo>
                  <a:pt x="1166243" y="336183"/>
                </a:lnTo>
                <a:lnTo>
                  <a:pt x="1222756" y="336183"/>
                </a:lnTo>
                <a:lnTo>
                  <a:pt x="1187197" y="242206"/>
                </a:lnTo>
                <a:close/>
              </a:path>
              <a:path w="3353434" h="335915">
                <a:moveTo>
                  <a:pt x="1119889" y="64410"/>
                </a:moveTo>
                <a:lnTo>
                  <a:pt x="1072900" y="64410"/>
                </a:lnTo>
                <a:lnTo>
                  <a:pt x="1120524" y="204107"/>
                </a:lnTo>
                <a:lnTo>
                  <a:pt x="1120524" y="66315"/>
                </a:lnTo>
                <a:lnTo>
                  <a:pt x="1119889" y="64410"/>
                </a:lnTo>
                <a:close/>
              </a:path>
              <a:path w="3353434" h="335915">
                <a:moveTo>
                  <a:pt x="1120524" y="66315"/>
                </a:moveTo>
                <a:lnTo>
                  <a:pt x="1120524" y="204107"/>
                </a:lnTo>
                <a:lnTo>
                  <a:pt x="1172593" y="204107"/>
                </a:lnTo>
                <a:lnTo>
                  <a:pt x="1120524" y="66315"/>
                </a:lnTo>
                <a:close/>
              </a:path>
              <a:path w="3353434" h="335915">
                <a:moveTo>
                  <a:pt x="1361818" y="5357"/>
                </a:moveTo>
                <a:lnTo>
                  <a:pt x="1287525" y="5357"/>
                </a:lnTo>
                <a:lnTo>
                  <a:pt x="1287525" y="336183"/>
                </a:lnTo>
                <a:lnTo>
                  <a:pt x="1335783" y="336183"/>
                </a:lnTo>
                <a:lnTo>
                  <a:pt x="1335783" y="65680"/>
                </a:lnTo>
                <a:lnTo>
                  <a:pt x="1392121" y="65680"/>
                </a:lnTo>
                <a:lnTo>
                  <a:pt x="1361818" y="5357"/>
                </a:lnTo>
                <a:close/>
              </a:path>
              <a:path w="3353434" h="335915">
                <a:moveTo>
                  <a:pt x="1392121" y="65680"/>
                </a:moveTo>
                <a:lnTo>
                  <a:pt x="1335783" y="65680"/>
                </a:lnTo>
                <a:lnTo>
                  <a:pt x="1471670" y="336183"/>
                </a:lnTo>
                <a:lnTo>
                  <a:pt x="1547868" y="336183"/>
                </a:lnTo>
                <a:lnTo>
                  <a:pt x="1547868" y="275860"/>
                </a:lnTo>
                <a:lnTo>
                  <a:pt x="1497704" y="275860"/>
                </a:lnTo>
                <a:lnTo>
                  <a:pt x="1392121" y="65680"/>
                </a:lnTo>
                <a:close/>
              </a:path>
              <a:path w="3353434" h="335915">
                <a:moveTo>
                  <a:pt x="1547868" y="5357"/>
                </a:moveTo>
                <a:lnTo>
                  <a:pt x="1497704" y="5357"/>
                </a:lnTo>
                <a:lnTo>
                  <a:pt x="1497704" y="275860"/>
                </a:lnTo>
                <a:lnTo>
                  <a:pt x="1547868" y="275860"/>
                </a:lnTo>
                <a:lnTo>
                  <a:pt x="1547868" y="5357"/>
                </a:lnTo>
                <a:close/>
              </a:path>
              <a:path w="3353434" h="335915">
                <a:moveTo>
                  <a:pt x="1740268" y="5357"/>
                </a:moveTo>
                <a:lnTo>
                  <a:pt x="1645656" y="5357"/>
                </a:lnTo>
                <a:lnTo>
                  <a:pt x="1645656" y="336183"/>
                </a:lnTo>
                <a:lnTo>
                  <a:pt x="1740268" y="336183"/>
                </a:lnTo>
                <a:lnTo>
                  <a:pt x="1790432" y="331738"/>
                </a:lnTo>
                <a:lnTo>
                  <a:pt x="1830436" y="319674"/>
                </a:lnTo>
                <a:lnTo>
                  <a:pt x="1860915" y="298084"/>
                </a:lnTo>
                <a:lnTo>
                  <a:pt x="1861550" y="296814"/>
                </a:lnTo>
                <a:lnTo>
                  <a:pt x="1697089" y="296814"/>
                </a:lnTo>
                <a:lnTo>
                  <a:pt x="1697089" y="44726"/>
                </a:lnTo>
                <a:lnTo>
                  <a:pt x="1845676" y="44726"/>
                </a:lnTo>
                <a:lnTo>
                  <a:pt x="1845676" y="32026"/>
                </a:lnTo>
                <a:lnTo>
                  <a:pt x="1830436" y="21231"/>
                </a:lnTo>
                <a:lnTo>
                  <a:pt x="1790432" y="9167"/>
                </a:lnTo>
                <a:lnTo>
                  <a:pt x="1740268" y="5357"/>
                </a:lnTo>
                <a:close/>
              </a:path>
              <a:path w="3353434" h="335915">
                <a:moveTo>
                  <a:pt x="1845676" y="32026"/>
                </a:moveTo>
                <a:lnTo>
                  <a:pt x="1845676" y="169817"/>
                </a:lnTo>
                <a:lnTo>
                  <a:pt x="1838691" y="230141"/>
                </a:lnTo>
                <a:lnTo>
                  <a:pt x="1819641" y="269510"/>
                </a:lnTo>
                <a:lnTo>
                  <a:pt x="1787892" y="290464"/>
                </a:lnTo>
                <a:lnTo>
                  <a:pt x="1744713" y="296814"/>
                </a:lnTo>
                <a:lnTo>
                  <a:pt x="1861550" y="296814"/>
                </a:lnTo>
                <a:lnTo>
                  <a:pt x="1881870" y="266335"/>
                </a:lnTo>
                <a:lnTo>
                  <a:pt x="1893934" y="223791"/>
                </a:lnTo>
                <a:lnTo>
                  <a:pt x="1898379" y="169182"/>
                </a:lnTo>
                <a:lnTo>
                  <a:pt x="1893934" y="115209"/>
                </a:lnTo>
                <a:lnTo>
                  <a:pt x="1881870" y="73300"/>
                </a:lnTo>
                <a:lnTo>
                  <a:pt x="1862185" y="44726"/>
                </a:lnTo>
                <a:lnTo>
                  <a:pt x="1860915" y="42186"/>
                </a:lnTo>
                <a:lnTo>
                  <a:pt x="1845676" y="32026"/>
                </a:lnTo>
                <a:close/>
              </a:path>
              <a:path w="3353434" h="335915">
                <a:moveTo>
                  <a:pt x="1845676" y="44726"/>
                </a:moveTo>
                <a:lnTo>
                  <a:pt x="1740268" y="44726"/>
                </a:lnTo>
                <a:lnTo>
                  <a:pt x="1785352" y="49806"/>
                </a:lnTo>
                <a:lnTo>
                  <a:pt x="1818371" y="68220"/>
                </a:lnTo>
                <a:lnTo>
                  <a:pt x="1838691" y="106319"/>
                </a:lnTo>
                <a:lnTo>
                  <a:pt x="1845676" y="169817"/>
                </a:lnTo>
                <a:lnTo>
                  <a:pt x="1845676" y="44726"/>
                </a:lnTo>
                <a:close/>
              </a:path>
              <a:path w="3353434" h="335915">
                <a:moveTo>
                  <a:pt x="2299689" y="5992"/>
                </a:moveTo>
                <a:lnTo>
                  <a:pt x="2109829" y="5992"/>
                </a:lnTo>
                <a:lnTo>
                  <a:pt x="2109829" y="336183"/>
                </a:lnTo>
                <a:lnTo>
                  <a:pt x="2161263" y="336183"/>
                </a:lnTo>
                <a:lnTo>
                  <a:pt x="2161263" y="186327"/>
                </a:lnTo>
                <a:lnTo>
                  <a:pt x="2293339" y="186327"/>
                </a:lnTo>
                <a:lnTo>
                  <a:pt x="2293339" y="148228"/>
                </a:lnTo>
                <a:lnTo>
                  <a:pt x="2161263" y="148228"/>
                </a:lnTo>
                <a:lnTo>
                  <a:pt x="2161263" y="45361"/>
                </a:lnTo>
                <a:lnTo>
                  <a:pt x="2299689" y="45361"/>
                </a:lnTo>
                <a:lnTo>
                  <a:pt x="2299689" y="5992"/>
                </a:lnTo>
                <a:close/>
              </a:path>
              <a:path w="3353434" h="335915">
                <a:moveTo>
                  <a:pt x="2565747" y="5992"/>
                </a:moveTo>
                <a:lnTo>
                  <a:pt x="2375887" y="5992"/>
                </a:lnTo>
                <a:lnTo>
                  <a:pt x="2375887" y="336183"/>
                </a:lnTo>
                <a:lnTo>
                  <a:pt x="2570192" y="336183"/>
                </a:lnTo>
                <a:lnTo>
                  <a:pt x="2570192" y="296814"/>
                </a:lnTo>
                <a:lnTo>
                  <a:pt x="2427321" y="296814"/>
                </a:lnTo>
                <a:lnTo>
                  <a:pt x="2427321" y="185057"/>
                </a:lnTo>
                <a:lnTo>
                  <a:pt x="2554953" y="185057"/>
                </a:lnTo>
                <a:lnTo>
                  <a:pt x="2554953" y="145688"/>
                </a:lnTo>
                <a:lnTo>
                  <a:pt x="2427321" y="145688"/>
                </a:lnTo>
                <a:lnTo>
                  <a:pt x="2427321" y="45361"/>
                </a:lnTo>
                <a:lnTo>
                  <a:pt x="2565747" y="45361"/>
                </a:lnTo>
                <a:lnTo>
                  <a:pt x="2565747" y="5992"/>
                </a:lnTo>
                <a:close/>
              </a:path>
              <a:path w="3353434" h="335915">
                <a:moveTo>
                  <a:pt x="2851490" y="5992"/>
                </a:moveTo>
                <a:lnTo>
                  <a:pt x="2661630" y="5992"/>
                </a:lnTo>
                <a:lnTo>
                  <a:pt x="2661630" y="336183"/>
                </a:lnTo>
                <a:lnTo>
                  <a:pt x="2855935" y="336183"/>
                </a:lnTo>
                <a:lnTo>
                  <a:pt x="2855935" y="296814"/>
                </a:lnTo>
                <a:lnTo>
                  <a:pt x="2713064" y="296814"/>
                </a:lnTo>
                <a:lnTo>
                  <a:pt x="2713064" y="185057"/>
                </a:lnTo>
                <a:lnTo>
                  <a:pt x="2840695" y="185057"/>
                </a:lnTo>
                <a:lnTo>
                  <a:pt x="2840695" y="145688"/>
                </a:lnTo>
                <a:lnTo>
                  <a:pt x="2713064" y="145688"/>
                </a:lnTo>
                <a:lnTo>
                  <a:pt x="2713064" y="45361"/>
                </a:lnTo>
                <a:lnTo>
                  <a:pt x="2851490" y="45361"/>
                </a:lnTo>
                <a:lnTo>
                  <a:pt x="2851490" y="5992"/>
                </a:lnTo>
                <a:close/>
              </a:path>
              <a:path w="3353434" h="335915">
                <a:moveTo>
                  <a:pt x="2998806" y="5992"/>
                </a:moveTo>
                <a:lnTo>
                  <a:pt x="2947373" y="5992"/>
                </a:lnTo>
                <a:lnTo>
                  <a:pt x="2947373" y="336183"/>
                </a:lnTo>
                <a:lnTo>
                  <a:pt x="3142948" y="336183"/>
                </a:lnTo>
                <a:lnTo>
                  <a:pt x="3142948" y="295544"/>
                </a:lnTo>
                <a:lnTo>
                  <a:pt x="2998806" y="295544"/>
                </a:lnTo>
                <a:lnTo>
                  <a:pt x="2998806" y="5992"/>
                </a:lnTo>
                <a:close/>
              </a:path>
              <a:path w="3353434" h="335915">
                <a:moveTo>
                  <a:pt x="3272484" y="286655"/>
                </a:moveTo>
                <a:lnTo>
                  <a:pt x="3221051" y="286655"/>
                </a:lnTo>
                <a:lnTo>
                  <a:pt x="3221051" y="336183"/>
                </a:lnTo>
                <a:lnTo>
                  <a:pt x="3272484" y="336183"/>
                </a:lnTo>
                <a:lnTo>
                  <a:pt x="3272484" y="286655"/>
                </a:lnTo>
                <a:close/>
              </a:path>
              <a:path w="3353434" h="335915">
                <a:moveTo>
                  <a:pt x="3344238" y="39646"/>
                </a:moveTo>
                <a:lnTo>
                  <a:pt x="3255975" y="39646"/>
                </a:lnTo>
                <a:lnTo>
                  <a:pt x="3278199" y="42186"/>
                </a:lnTo>
                <a:lnTo>
                  <a:pt x="3292804" y="49171"/>
                </a:lnTo>
                <a:lnTo>
                  <a:pt x="3301059" y="62505"/>
                </a:lnTo>
                <a:lnTo>
                  <a:pt x="3303599" y="82190"/>
                </a:lnTo>
                <a:lnTo>
                  <a:pt x="3291534" y="110129"/>
                </a:lnTo>
                <a:lnTo>
                  <a:pt x="3263595" y="132988"/>
                </a:lnTo>
                <a:lnTo>
                  <a:pt x="3236290" y="160928"/>
                </a:lnTo>
                <a:lnTo>
                  <a:pt x="3223591" y="202837"/>
                </a:lnTo>
                <a:lnTo>
                  <a:pt x="3223591" y="249190"/>
                </a:lnTo>
                <a:lnTo>
                  <a:pt x="3269945" y="249190"/>
                </a:lnTo>
                <a:lnTo>
                  <a:pt x="3269945" y="205377"/>
                </a:lnTo>
                <a:lnTo>
                  <a:pt x="3282644" y="172992"/>
                </a:lnTo>
                <a:lnTo>
                  <a:pt x="3311219" y="147593"/>
                </a:lnTo>
                <a:lnTo>
                  <a:pt x="3339793" y="119654"/>
                </a:lnTo>
                <a:lnTo>
                  <a:pt x="3353127" y="82190"/>
                </a:lnTo>
                <a:lnTo>
                  <a:pt x="3344238" y="39646"/>
                </a:lnTo>
                <a:close/>
              </a:path>
              <a:path w="3353434" h="335915">
                <a:moveTo>
                  <a:pt x="3255975" y="277"/>
                </a:moveTo>
                <a:lnTo>
                  <a:pt x="3235655" y="1547"/>
                </a:lnTo>
                <a:lnTo>
                  <a:pt x="3213431" y="4722"/>
                </a:lnTo>
                <a:lnTo>
                  <a:pt x="3191207" y="9802"/>
                </a:lnTo>
                <a:lnTo>
                  <a:pt x="3172792" y="15516"/>
                </a:lnTo>
                <a:lnTo>
                  <a:pt x="3181682" y="57425"/>
                </a:lnTo>
                <a:lnTo>
                  <a:pt x="3198191" y="50440"/>
                </a:lnTo>
                <a:lnTo>
                  <a:pt x="3218511" y="44726"/>
                </a:lnTo>
                <a:lnTo>
                  <a:pt x="3238830" y="40916"/>
                </a:lnTo>
                <a:lnTo>
                  <a:pt x="3255975" y="39646"/>
                </a:lnTo>
                <a:lnTo>
                  <a:pt x="3344238" y="39646"/>
                </a:lnTo>
                <a:lnTo>
                  <a:pt x="3344238" y="39011"/>
                </a:lnTo>
                <a:lnTo>
                  <a:pt x="3321378" y="14246"/>
                </a:lnTo>
                <a:lnTo>
                  <a:pt x="3290264" y="2817"/>
                </a:lnTo>
                <a:lnTo>
                  <a:pt x="3255975" y="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97762" y="7081977"/>
            <a:ext cx="130806" cy="10223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553333" y="7037527"/>
            <a:ext cx="73023" cy="14668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53025" y="7056577"/>
            <a:ext cx="146681" cy="13715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68285" y="7080072"/>
            <a:ext cx="148586" cy="10667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39730" y="7080071"/>
            <a:ext cx="76831" cy="10667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0146398" y="7037528"/>
            <a:ext cx="50165" cy="146685"/>
          </a:xfrm>
          <a:custGeom>
            <a:avLst/>
            <a:gdLst/>
            <a:ahLst/>
            <a:cxnLst/>
            <a:rect l="l" t="t" r="r" b="b"/>
            <a:pathLst>
              <a:path w="50165" h="146684">
                <a:moveTo>
                  <a:pt x="8890" y="0"/>
                </a:moveTo>
                <a:lnTo>
                  <a:pt x="0" y="0"/>
                </a:lnTo>
                <a:lnTo>
                  <a:pt x="0" y="146685"/>
                </a:lnTo>
                <a:lnTo>
                  <a:pt x="8890" y="146685"/>
                </a:lnTo>
                <a:lnTo>
                  <a:pt x="8890" y="0"/>
                </a:lnTo>
                <a:close/>
              </a:path>
              <a:path w="50165" h="146684">
                <a:moveTo>
                  <a:pt x="50165" y="0"/>
                </a:moveTo>
                <a:lnTo>
                  <a:pt x="41275" y="0"/>
                </a:lnTo>
                <a:lnTo>
                  <a:pt x="41275" y="146685"/>
                </a:lnTo>
                <a:lnTo>
                  <a:pt x="50165" y="146685"/>
                </a:lnTo>
                <a:lnTo>
                  <a:pt x="50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222606" y="7081976"/>
            <a:ext cx="85087" cy="144776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378812" y="7080071"/>
            <a:ext cx="73021" cy="106677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583277" y="7081977"/>
            <a:ext cx="73024" cy="104771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471520" y="7080072"/>
            <a:ext cx="85087" cy="106676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684239" y="7080072"/>
            <a:ext cx="74928" cy="104771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78217" y="7056577"/>
            <a:ext cx="133346" cy="137156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258701" y="7385499"/>
            <a:ext cx="137156" cy="104771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423161" y="7345494"/>
            <a:ext cx="116837" cy="17589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566033" y="7385498"/>
            <a:ext cx="85086" cy="106677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9676129" y="7385242"/>
            <a:ext cx="54610" cy="104139"/>
          </a:xfrm>
          <a:custGeom>
            <a:avLst/>
            <a:gdLst/>
            <a:ahLst/>
            <a:cxnLst/>
            <a:rect l="l" t="t" r="r" b="b"/>
            <a:pathLst>
              <a:path w="54609" h="104140">
                <a:moveTo>
                  <a:pt x="42299" y="255"/>
                </a:moveTo>
                <a:lnTo>
                  <a:pt x="35949" y="255"/>
                </a:lnTo>
                <a:lnTo>
                  <a:pt x="26424" y="2795"/>
                </a:lnTo>
                <a:lnTo>
                  <a:pt x="19439" y="7875"/>
                </a:lnTo>
                <a:lnTo>
                  <a:pt x="13725" y="14860"/>
                </a:lnTo>
                <a:lnTo>
                  <a:pt x="9915" y="21845"/>
                </a:lnTo>
                <a:lnTo>
                  <a:pt x="7375" y="2795"/>
                </a:lnTo>
                <a:lnTo>
                  <a:pt x="-244" y="2795"/>
                </a:lnTo>
                <a:lnTo>
                  <a:pt x="390" y="7875"/>
                </a:lnTo>
                <a:lnTo>
                  <a:pt x="1660" y="15495"/>
                </a:lnTo>
                <a:lnTo>
                  <a:pt x="1660" y="104393"/>
                </a:lnTo>
                <a:lnTo>
                  <a:pt x="10550" y="104393"/>
                </a:lnTo>
                <a:lnTo>
                  <a:pt x="10550" y="33275"/>
                </a:lnTo>
                <a:lnTo>
                  <a:pt x="13725" y="26290"/>
                </a:lnTo>
                <a:lnTo>
                  <a:pt x="18804" y="18035"/>
                </a:lnTo>
                <a:lnTo>
                  <a:pt x="25789" y="11050"/>
                </a:lnTo>
                <a:lnTo>
                  <a:pt x="34044" y="7875"/>
                </a:lnTo>
                <a:lnTo>
                  <a:pt x="39124" y="7875"/>
                </a:lnTo>
                <a:lnTo>
                  <a:pt x="44839" y="9145"/>
                </a:lnTo>
                <a:lnTo>
                  <a:pt x="50554" y="13590"/>
                </a:lnTo>
                <a:lnTo>
                  <a:pt x="54364" y="5335"/>
                </a:lnTo>
                <a:lnTo>
                  <a:pt x="47379" y="1525"/>
                </a:lnTo>
                <a:lnTo>
                  <a:pt x="42299" y="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798437" y="7385498"/>
            <a:ext cx="80006" cy="144776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903844" y="7385498"/>
            <a:ext cx="148586" cy="106677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074655" y="7385498"/>
            <a:ext cx="85086" cy="106677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180697" y="7385498"/>
            <a:ext cx="73021" cy="106677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73404" y="7385498"/>
            <a:ext cx="73021" cy="106677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371192" y="7387403"/>
            <a:ext cx="73023" cy="104772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472790" y="7385498"/>
            <a:ext cx="80007" cy="144776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574387" y="7345494"/>
            <a:ext cx="176525" cy="154301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776947" y="7385498"/>
            <a:ext cx="85087" cy="106677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886799" y="7385499"/>
            <a:ext cx="74928" cy="104771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987127" y="7385498"/>
            <a:ext cx="67942" cy="106677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291719" y="7690926"/>
            <a:ext cx="233039" cy="10667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549523" y="7690927"/>
            <a:ext cx="125726" cy="104771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9693656" y="7650926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5">
                <a:moveTo>
                  <a:pt x="10160" y="42545"/>
                </a:moveTo>
                <a:lnTo>
                  <a:pt x="635" y="42545"/>
                </a:lnTo>
                <a:lnTo>
                  <a:pt x="635" y="144145"/>
                </a:lnTo>
                <a:lnTo>
                  <a:pt x="10160" y="144145"/>
                </a:lnTo>
                <a:lnTo>
                  <a:pt x="10160" y="42545"/>
                </a:lnTo>
                <a:close/>
              </a:path>
              <a:path w="10795" h="144145">
                <a:moveTo>
                  <a:pt x="10795" y="0"/>
                </a:moveTo>
                <a:lnTo>
                  <a:pt x="0" y="0"/>
                </a:lnTo>
                <a:lnTo>
                  <a:pt x="0" y="15240"/>
                </a:lnTo>
                <a:lnTo>
                  <a:pt x="10795" y="15240"/>
                </a:lnTo>
                <a:lnTo>
                  <a:pt x="10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bg object 5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731128" y="7690926"/>
            <a:ext cx="80641" cy="106677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832726" y="7690926"/>
            <a:ext cx="67942" cy="106677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973057" y="7647747"/>
            <a:ext cx="82549" cy="150491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127993" y="7690926"/>
            <a:ext cx="76833" cy="106677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228956" y="7690926"/>
            <a:ext cx="67942" cy="106677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321664" y="7690926"/>
            <a:ext cx="80006" cy="144776"/>
          </a:xfrm>
          <a:prstGeom prst="rect">
            <a:avLst/>
          </a:prstGeom>
        </p:spPr>
      </p:pic>
      <p:sp>
        <p:nvSpPr>
          <p:cNvPr id="63" name="bg object 63"/>
          <p:cNvSpPr/>
          <p:nvPr/>
        </p:nvSpPr>
        <p:spPr>
          <a:xfrm>
            <a:off x="10427704" y="7650926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5">
                <a:moveTo>
                  <a:pt x="10160" y="42545"/>
                </a:moveTo>
                <a:lnTo>
                  <a:pt x="635" y="42545"/>
                </a:lnTo>
                <a:lnTo>
                  <a:pt x="635" y="144145"/>
                </a:lnTo>
                <a:lnTo>
                  <a:pt x="10160" y="144145"/>
                </a:lnTo>
                <a:lnTo>
                  <a:pt x="10160" y="42545"/>
                </a:lnTo>
                <a:close/>
              </a:path>
              <a:path w="10795" h="144145">
                <a:moveTo>
                  <a:pt x="10795" y="0"/>
                </a:moveTo>
                <a:lnTo>
                  <a:pt x="0" y="0"/>
                </a:lnTo>
                <a:lnTo>
                  <a:pt x="0" y="15240"/>
                </a:lnTo>
                <a:lnTo>
                  <a:pt x="10795" y="15240"/>
                </a:lnTo>
                <a:lnTo>
                  <a:pt x="10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bg object 6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468345" y="7650287"/>
            <a:ext cx="244468" cy="154301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739483" y="7690926"/>
            <a:ext cx="85087" cy="106677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849335" y="7690926"/>
            <a:ext cx="74928" cy="104772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949028" y="7690926"/>
            <a:ext cx="67942" cy="106677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9067800" y="11918507"/>
            <a:ext cx="558800" cy="333375"/>
          </a:xfrm>
          <a:custGeom>
            <a:avLst/>
            <a:gdLst/>
            <a:ahLst/>
            <a:cxnLst/>
            <a:rect l="l" t="t" r="r" b="b"/>
            <a:pathLst>
              <a:path w="558800" h="333375">
                <a:moveTo>
                  <a:pt x="105095" y="11571"/>
                </a:moveTo>
                <a:lnTo>
                  <a:pt x="68349" y="11571"/>
                </a:lnTo>
                <a:lnTo>
                  <a:pt x="82318" y="16015"/>
                </a:lnTo>
                <a:lnTo>
                  <a:pt x="89938" y="28715"/>
                </a:lnTo>
                <a:lnTo>
                  <a:pt x="92478" y="47130"/>
                </a:lnTo>
                <a:lnTo>
                  <a:pt x="93113" y="69354"/>
                </a:lnTo>
                <a:lnTo>
                  <a:pt x="87398" y="121423"/>
                </a:lnTo>
                <a:lnTo>
                  <a:pt x="74698" y="174761"/>
                </a:lnTo>
                <a:lnTo>
                  <a:pt x="59459" y="225560"/>
                </a:lnTo>
                <a:lnTo>
                  <a:pt x="46124" y="268739"/>
                </a:lnTo>
                <a:lnTo>
                  <a:pt x="41044" y="300488"/>
                </a:lnTo>
                <a:lnTo>
                  <a:pt x="44854" y="316998"/>
                </a:lnTo>
                <a:lnTo>
                  <a:pt x="54379" y="327158"/>
                </a:lnTo>
                <a:lnTo>
                  <a:pt x="65809" y="332238"/>
                </a:lnTo>
                <a:lnTo>
                  <a:pt x="76603" y="333507"/>
                </a:lnTo>
                <a:lnTo>
                  <a:pt x="96923" y="328428"/>
                </a:lnTo>
                <a:lnTo>
                  <a:pt x="108699" y="320808"/>
                </a:lnTo>
                <a:lnTo>
                  <a:pt x="75968" y="320808"/>
                </a:lnTo>
                <a:lnTo>
                  <a:pt x="73428" y="315093"/>
                </a:lnTo>
                <a:lnTo>
                  <a:pt x="73428" y="304298"/>
                </a:lnTo>
                <a:lnTo>
                  <a:pt x="78508" y="270009"/>
                </a:lnTo>
                <a:lnTo>
                  <a:pt x="91843" y="225560"/>
                </a:lnTo>
                <a:lnTo>
                  <a:pt x="107718" y="176031"/>
                </a:lnTo>
                <a:lnTo>
                  <a:pt x="121052" y="123963"/>
                </a:lnTo>
                <a:lnTo>
                  <a:pt x="126767" y="73164"/>
                </a:lnTo>
                <a:lnTo>
                  <a:pt x="123592" y="43320"/>
                </a:lnTo>
                <a:lnTo>
                  <a:pt x="114067" y="19825"/>
                </a:lnTo>
                <a:lnTo>
                  <a:pt x="105095" y="11571"/>
                </a:lnTo>
                <a:close/>
              </a:path>
              <a:path w="558800" h="333375">
                <a:moveTo>
                  <a:pt x="192644" y="264929"/>
                </a:moveTo>
                <a:lnTo>
                  <a:pt x="162326" y="264929"/>
                </a:lnTo>
                <a:lnTo>
                  <a:pt x="158516" y="276359"/>
                </a:lnTo>
                <a:lnTo>
                  <a:pt x="155976" y="286519"/>
                </a:lnTo>
                <a:lnTo>
                  <a:pt x="154071" y="295408"/>
                </a:lnTo>
                <a:lnTo>
                  <a:pt x="154071" y="302393"/>
                </a:lnTo>
                <a:lnTo>
                  <a:pt x="157246" y="316363"/>
                </a:lnTo>
                <a:lnTo>
                  <a:pt x="165501" y="325888"/>
                </a:lnTo>
                <a:lnTo>
                  <a:pt x="176931" y="331603"/>
                </a:lnTo>
                <a:lnTo>
                  <a:pt x="189631" y="333507"/>
                </a:lnTo>
                <a:lnTo>
                  <a:pt x="220745" y="322713"/>
                </a:lnTo>
                <a:lnTo>
                  <a:pt x="223031" y="320808"/>
                </a:lnTo>
                <a:lnTo>
                  <a:pt x="187726" y="320808"/>
                </a:lnTo>
                <a:lnTo>
                  <a:pt x="185821" y="313823"/>
                </a:lnTo>
                <a:lnTo>
                  <a:pt x="185934" y="302393"/>
                </a:lnTo>
                <a:lnTo>
                  <a:pt x="192644" y="264929"/>
                </a:lnTo>
                <a:close/>
              </a:path>
              <a:path w="558800" h="333375">
                <a:moveTo>
                  <a:pt x="206775" y="134123"/>
                </a:moveTo>
                <a:lnTo>
                  <a:pt x="195980" y="174761"/>
                </a:lnTo>
                <a:lnTo>
                  <a:pt x="173121" y="223655"/>
                </a:lnTo>
                <a:lnTo>
                  <a:pt x="144547" y="270644"/>
                </a:lnTo>
                <a:lnTo>
                  <a:pt x="113432" y="306203"/>
                </a:lnTo>
                <a:lnTo>
                  <a:pt x="85493" y="320808"/>
                </a:lnTo>
                <a:lnTo>
                  <a:pt x="108699" y="320808"/>
                </a:lnTo>
                <a:lnTo>
                  <a:pt x="118512" y="314458"/>
                </a:lnTo>
                <a:lnTo>
                  <a:pt x="140737" y="292868"/>
                </a:lnTo>
                <a:lnTo>
                  <a:pt x="162326" y="264929"/>
                </a:lnTo>
                <a:lnTo>
                  <a:pt x="192644" y="264929"/>
                </a:lnTo>
                <a:lnTo>
                  <a:pt x="193440" y="260484"/>
                </a:lnTo>
                <a:lnTo>
                  <a:pt x="208680" y="216670"/>
                </a:lnTo>
                <a:lnTo>
                  <a:pt x="224555" y="179206"/>
                </a:lnTo>
                <a:lnTo>
                  <a:pt x="232174" y="154442"/>
                </a:lnTo>
                <a:lnTo>
                  <a:pt x="230270" y="148092"/>
                </a:lnTo>
                <a:lnTo>
                  <a:pt x="226460" y="141107"/>
                </a:lnTo>
                <a:lnTo>
                  <a:pt x="218840" y="136027"/>
                </a:lnTo>
                <a:lnTo>
                  <a:pt x="206775" y="134123"/>
                </a:lnTo>
                <a:close/>
              </a:path>
              <a:path w="558800" h="333375">
                <a:moveTo>
                  <a:pt x="344567" y="10936"/>
                </a:moveTo>
                <a:lnTo>
                  <a:pt x="338852" y="11571"/>
                </a:lnTo>
                <a:lnTo>
                  <a:pt x="332502" y="15381"/>
                </a:lnTo>
                <a:lnTo>
                  <a:pt x="326152" y="21095"/>
                </a:lnTo>
                <a:lnTo>
                  <a:pt x="320437" y="29350"/>
                </a:lnTo>
                <a:lnTo>
                  <a:pt x="329327" y="34430"/>
                </a:lnTo>
                <a:lnTo>
                  <a:pt x="336947" y="42685"/>
                </a:lnTo>
                <a:lnTo>
                  <a:pt x="341392" y="54750"/>
                </a:lnTo>
                <a:lnTo>
                  <a:pt x="343297" y="72529"/>
                </a:lnTo>
                <a:lnTo>
                  <a:pt x="335677" y="122693"/>
                </a:lnTo>
                <a:lnTo>
                  <a:pt x="315992" y="177301"/>
                </a:lnTo>
                <a:lnTo>
                  <a:pt x="288053" y="230640"/>
                </a:lnTo>
                <a:lnTo>
                  <a:pt x="256304" y="276359"/>
                </a:lnTo>
                <a:lnTo>
                  <a:pt x="224555" y="308743"/>
                </a:lnTo>
                <a:lnTo>
                  <a:pt x="197885" y="320808"/>
                </a:lnTo>
                <a:lnTo>
                  <a:pt x="223031" y="320808"/>
                </a:lnTo>
                <a:lnTo>
                  <a:pt x="255034" y="294138"/>
                </a:lnTo>
                <a:lnTo>
                  <a:pt x="288688" y="252865"/>
                </a:lnTo>
                <a:lnTo>
                  <a:pt x="319802" y="203336"/>
                </a:lnTo>
                <a:lnTo>
                  <a:pt x="345837" y="151267"/>
                </a:lnTo>
                <a:lnTo>
                  <a:pt x="362981" y="100468"/>
                </a:lnTo>
                <a:lnTo>
                  <a:pt x="369331" y="56654"/>
                </a:lnTo>
                <a:lnTo>
                  <a:pt x="367426" y="36335"/>
                </a:lnTo>
                <a:lnTo>
                  <a:pt x="361076" y="21730"/>
                </a:lnTo>
                <a:lnTo>
                  <a:pt x="352821" y="13476"/>
                </a:lnTo>
                <a:lnTo>
                  <a:pt x="344567" y="10936"/>
                </a:lnTo>
                <a:close/>
              </a:path>
              <a:path w="558800" h="333375">
                <a:moveTo>
                  <a:pt x="474103" y="2681"/>
                </a:moveTo>
                <a:lnTo>
                  <a:pt x="426480" y="54115"/>
                </a:lnTo>
                <a:lnTo>
                  <a:pt x="399175" y="106818"/>
                </a:lnTo>
                <a:lnTo>
                  <a:pt x="375046" y="165872"/>
                </a:lnTo>
                <a:lnTo>
                  <a:pt x="357266" y="223020"/>
                </a:lnTo>
                <a:lnTo>
                  <a:pt x="351088" y="268739"/>
                </a:lnTo>
                <a:lnTo>
                  <a:pt x="350967" y="270644"/>
                </a:lnTo>
                <a:lnTo>
                  <a:pt x="352186" y="285884"/>
                </a:lnTo>
                <a:lnTo>
                  <a:pt x="355361" y="299853"/>
                </a:lnTo>
                <a:lnTo>
                  <a:pt x="361076" y="309378"/>
                </a:lnTo>
                <a:lnTo>
                  <a:pt x="368061" y="313188"/>
                </a:lnTo>
                <a:lnTo>
                  <a:pt x="384571" y="295408"/>
                </a:lnTo>
                <a:lnTo>
                  <a:pt x="390285" y="281439"/>
                </a:lnTo>
                <a:lnTo>
                  <a:pt x="378856" y="281439"/>
                </a:lnTo>
                <a:lnTo>
                  <a:pt x="378221" y="277629"/>
                </a:lnTo>
                <a:lnTo>
                  <a:pt x="377586" y="273184"/>
                </a:lnTo>
                <a:lnTo>
                  <a:pt x="377683" y="263659"/>
                </a:lnTo>
                <a:lnTo>
                  <a:pt x="378856" y="248420"/>
                </a:lnTo>
                <a:lnTo>
                  <a:pt x="381396" y="227465"/>
                </a:lnTo>
                <a:lnTo>
                  <a:pt x="386476" y="205876"/>
                </a:lnTo>
                <a:lnTo>
                  <a:pt x="392825" y="186191"/>
                </a:lnTo>
                <a:lnTo>
                  <a:pt x="411240" y="169682"/>
                </a:lnTo>
                <a:lnTo>
                  <a:pt x="398540" y="169682"/>
                </a:lnTo>
                <a:lnTo>
                  <a:pt x="417590" y="120153"/>
                </a:lnTo>
                <a:lnTo>
                  <a:pt x="439814" y="77609"/>
                </a:lnTo>
                <a:lnTo>
                  <a:pt x="460134" y="47130"/>
                </a:lnTo>
                <a:lnTo>
                  <a:pt x="472198" y="35700"/>
                </a:lnTo>
                <a:lnTo>
                  <a:pt x="474103" y="35700"/>
                </a:lnTo>
                <a:lnTo>
                  <a:pt x="474103" y="2681"/>
                </a:lnTo>
                <a:close/>
              </a:path>
              <a:path w="558800" h="333375">
                <a:moveTo>
                  <a:pt x="492518" y="198891"/>
                </a:moveTo>
                <a:lnTo>
                  <a:pt x="456324" y="198891"/>
                </a:lnTo>
                <a:lnTo>
                  <a:pt x="463309" y="204606"/>
                </a:lnTo>
                <a:lnTo>
                  <a:pt x="463309" y="219210"/>
                </a:lnTo>
                <a:lnTo>
                  <a:pt x="461404" y="234450"/>
                </a:lnTo>
                <a:lnTo>
                  <a:pt x="456959" y="250960"/>
                </a:lnTo>
                <a:lnTo>
                  <a:pt x="452514" y="266834"/>
                </a:lnTo>
                <a:lnTo>
                  <a:pt x="450609" y="281439"/>
                </a:lnTo>
                <a:lnTo>
                  <a:pt x="452514" y="291599"/>
                </a:lnTo>
                <a:lnTo>
                  <a:pt x="457594" y="299853"/>
                </a:lnTo>
                <a:lnTo>
                  <a:pt x="466484" y="305568"/>
                </a:lnTo>
                <a:lnTo>
                  <a:pt x="479183" y="307473"/>
                </a:lnTo>
                <a:lnTo>
                  <a:pt x="502678" y="301758"/>
                </a:lnTo>
                <a:lnTo>
                  <a:pt x="509662" y="296678"/>
                </a:lnTo>
                <a:lnTo>
                  <a:pt x="481723" y="296678"/>
                </a:lnTo>
                <a:lnTo>
                  <a:pt x="476008" y="292234"/>
                </a:lnTo>
                <a:lnTo>
                  <a:pt x="476008" y="280804"/>
                </a:lnTo>
                <a:lnTo>
                  <a:pt x="479183" y="264929"/>
                </a:lnTo>
                <a:lnTo>
                  <a:pt x="491248" y="230005"/>
                </a:lnTo>
                <a:lnTo>
                  <a:pt x="493788" y="211591"/>
                </a:lnTo>
                <a:lnTo>
                  <a:pt x="492518" y="198891"/>
                </a:lnTo>
                <a:close/>
              </a:path>
              <a:path w="558800" h="333375">
                <a:moveTo>
                  <a:pt x="552841" y="230640"/>
                </a:moveTo>
                <a:lnTo>
                  <a:pt x="538872" y="256039"/>
                </a:lnTo>
                <a:lnTo>
                  <a:pt x="521727" y="276994"/>
                </a:lnTo>
                <a:lnTo>
                  <a:pt x="503948" y="291599"/>
                </a:lnTo>
                <a:lnTo>
                  <a:pt x="488708" y="296678"/>
                </a:lnTo>
                <a:lnTo>
                  <a:pt x="509662" y="296678"/>
                </a:lnTo>
                <a:lnTo>
                  <a:pt x="524267" y="286519"/>
                </a:lnTo>
                <a:lnTo>
                  <a:pt x="543317" y="263659"/>
                </a:lnTo>
                <a:lnTo>
                  <a:pt x="558556" y="235720"/>
                </a:lnTo>
                <a:lnTo>
                  <a:pt x="552841" y="230640"/>
                </a:lnTo>
                <a:close/>
              </a:path>
              <a:path w="558800" h="333375">
                <a:moveTo>
                  <a:pt x="462674" y="174126"/>
                </a:moveTo>
                <a:lnTo>
                  <a:pt x="436639" y="183016"/>
                </a:lnTo>
                <a:lnTo>
                  <a:pt x="413780" y="206511"/>
                </a:lnTo>
                <a:lnTo>
                  <a:pt x="394730" y="240800"/>
                </a:lnTo>
                <a:lnTo>
                  <a:pt x="378856" y="281439"/>
                </a:lnTo>
                <a:lnTo>
                  <a:pt x="390285" y="281439"/>
                </a:lnTo>
                <a:lnTo>
                  <a:pt x="401080" y="256039"/>
                </a:lnTo>
                <a:lnTo>
                  <a:pt x="421400" y="216670"/>
                </a:lnTo>
                <a:lnTo>
                  <a:pt x="447434" y="198891"/>
                </a:lnTo>
                <a:lnTo>
                  <a:pt x="492518" y="198891"/>
                </a:lnTo>
                <a:lnTo>
                  <a:pt x="491883" y="198256"/>
                </a:lnTo>
                <a:lnTo>
                  <a:pt x="486803" y="186191"/>
                </a:lnTo>
                <a:lnTo>
                  <a:pt x="477278" y="177301"/>
                </a:lnTo>
                <a:lnTo>
                  <a:pt x="462674" y="174126"/>
                </a:lnTo>
                <a:close/>
              </a:path>
              <a:path w="558800" h="333375">
                <a:moveTo>
                  <a:pt x="474738" y="2681"/>
                </a:moveTo>
                <a:lnTo>
                  <a:pt x="474103" y="2681"/>
                </a:lnTo>
                <a:lnTo>
                  <a:pt x="474103" y="38875"/>
                </a:lnTo>
                <a:lnTo>
                  <a:pt x="467754" y="64274"/>
                </a:lnTo>
                <a:lnTo>
                  <a:pt x="450609" y="101103"/>
                </a:lnTo>
                <a:lnTo>
                  <a:pt x="426480" y="139202"/>
                </a:lnTo>
                <a:lnTo>
                  <a:pt x="398540" y="169682"/>
                </a:lnTo>
                <a:lnTo>
                  <a:pt x="411240" y="169682"/>
                </a:lnTo>
                <a:lnTo>
                  <a:pt x="428385" y="154442"/>
                </a:lnTo>
                <a:lnTo>
                  <a:pt x="458864" y="110628"/>
                </a:lnTo>
                <a:lnTo>
                  <a:pt x="479818" y="64909"/>
                </a:lnTo>
                <a:lnTo>
                  <a:pt x="486168" y="35700"/>
                </a:lnTo>
                <a:lnTo>
                  <a:pt x="488073" y="28715"/>
                </a:lnTo>
                <a:lnTo>
                  <a:pt x="487438" y="19825"/>
                </a:lnTo>
                <a:lnTo>
                  <a:pt x="484898" y="10936"/>
                </a:lnTo>
                <a:lnTo>
                  <a:pt x="481088" y="4586"/>
                </a:lnTo>
                <a:lnTo>
                  <a:pt x="474738" y="2681"/>
                </a:lnTo>
                <a:close/>
              </a:path>
              <a:path w="558800" h="333375">
                <a:moveTo>
                  <a:pt x="75968" y="141"/>
                </a:moveTo>
                <a:lnTo>
                  <a:pt x="46759" y="6491"/>
                </a:lnTo>
                <a:lnTo>
                  <a:pt x="22630" y="24270"/>
                </a:lnTo>
                <a:lnTo>
                  <a:pt x="6120" y="47765"/>
                </a:lnTo>
                <a:lnTo>
                  <a:pt x="-229" y="73164"/>
                </a:lnTo>
                <a:lnTo>
                  <a:pt x="1675" y="84594"/>
                </a:lnTo>
                <a:lnTo>
                  <a:pt x="6755" y="94119"/>
                </a:lnTo>
                <a:lnTo>
                  <a:pt x="15645" y="101103"/>
                </a:lnTo>
                <a:lnTo>
                  <a:pt x="29615" y="103008"/>
                </a:lnTo>
                <a:lnTo>
                  <a:pt x="27075" y="97293"/>
                </a:lnTo>
                <a:lnTo>
                  <a:pt x="25805" y="89674"/>
                </a:lnTo>
                <a:lnTo>
                  <a:pt x="25805" y="80784"/>
                </a:lnTo>
                <a:lnTo>
                  <a:pt x="27710" y="58559"/>
                </a:lnTo>
                <a:lnTo>
                  <a:pt x="35329" y="35700"/>
                </a:lnTo>
                <a:lnTo>
                  <a:pt x="48664" y="18555"/>
                </a:lnTo>
                <a:lnTo>
                  <a:pt x="68349" y="11571"/>
                </a:lnTo>
                <a:lnTo>
                  <a:pt x="105095" y="11571"/>
                </a:lnTo>
                <a:lnTo>
                  <a:pt x="98193" y="5221"/>
                </a:lnTo>
                <a:lnTo>
                  <a:pt x="75968" y="141"/>
                </a:lnTo>
                <a:close/>
              </a:path>
              <a:path w="558800" h="333375">
                <a:moveTo>
                  <a:pt x="474103" y="35700"/>
                </a:moveTo>
                <a:lnTo>
                  <a:pt x="473468" y="35700"/>
                </a:lnTo>
                <a:lnTo>
                  <a:pt x="474103" y="36970"/>
                </a:lnTo>
                <a:lnTo>
                  <a:pt x="474103" y="35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bg object 6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02227" y="12074220"/>
            <a:ext cx="203829" cy="161285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9792335" y="11918507"/>
            <a:ext cx="460375" cy="316230"/>
          </a:xfrm>
          <a:custGeom>
            <a:avLst/>
            <a:gdLst/>
            <a:ahLst/>
            <a:cxnLst/>
            <a:rect l="l" t="t" r="r" b="b"/>
            <a:pathLst>
              <a:path w="460375" h="316229">
                <a:moveTo>
                  <a:pt x="9277" y="165237"/>
                </a:moveTo>
                <a:lnTo>
                  <a:pt x="9277" y="172857"/>
                </a:lnTo>
                <a:lnTo>
                  <a:pt x="13722" y="174126"/>
                </a:lnTo>
                <a:lnTo>
                  <a:pt x="23881" y="176031"/>
                </a:lnTo>
                <a:lnTo>
                  <a:pt x="14357" y="203971"/>
                </a:lnTo>
                <a:lnTo>
                  <a:pt x="6737" y="230640"/>
                </a:lnTo>
                <a:lnTo>
                  <a:pt x="1657" y="254769"/>
                </a:lnTo>
                <a:lnTo>
                  <a:pt x="-247" y="275724"/>
                </a:lnTo>
                <a:lnTo>
                  <a:pt x="2292" y="293503"/>
                </a:lnTo>
                <a:lnTo>
                  <a:pt x="9277" y="306203"/>
                </a:lnTo>
                <a:lnTo>
                  <a:pt x="20706" y="313823"/>
                </a:lnTo>
                <a:lnTo>
                  <a:pt x="36581" y="316363"/>
                </a:lnTo>
                <a:lnTo>
                  <a:pt x="65155" y="310013"/>
                </a:lnTo>
                <a:lnTo>
                  <a:pt x="78984" y="301123"/>
                </a:lnTo>
                <a:lnTo>
                  <a:pt x="48646" y="301123"/>
                </a:lnTo>
                <a:lnTo>
                  <a:pt x="37851" y="299218"/>
                </a:lnTo>
                <a:lnTo>
                  <a:pt x="30866" y="293503"/>
                </a:lnTo>
                <a:lnTo>
                  <a:pt x="27056" y="283344"/>
                </a:lnTo>
                <a:lnTo>
                  <a:pt x="25786" y="268104"/>
                </a:lnTo>
                <a:lnTo>
                  <a:pt x="27056" y="245880"/>
                </a:lnTo>
                <a:lnTo>
                  <a:pt x="32136" y="223020"/>
                </a:lnTo>
                <a:lnTo>
                  <a:pt x="39121" y="200161"/>
                </a:lnTo>
                <a:lnTo>
                  <a:pt x="48011" y="177936"/>
                </a:lnTo>
                <a:lnTo>
                  <a:pt x="69600" y="177936"/>
                </a:lnTo>
                <a:lnTo>
                  <a:pt x="105794" y="175396"/>
                </a:lnTo>
                <a:lnTo>
                  <a:pt x="127384" y="172857"/>
                </a:lnTo>
                <a:lnTo>
                  <a:pt x="127384" y="168412"/>
                </a:lnTo>
                <a:lnTo>
                  <a:pt x="53091" y="168412"/>
                </a:lnTo>
                <a:lnTo>
                  <a:pt x="53726" y="167142"/>
                </a:lnTo>
                <a:lnTo>
                  <a:pt x="27056" y="167142"/>
                </a:lnTo>
                <a:lnTo>
                  <a:pt x="19437" y="166507"/>
                </a:lnTo>
                <a:lnTo>
                  <a:pt x="13087" y="165872"/>
                </a:lnTo>
                <a:lnTo>
                  <a:pt x="9277" y="165237"/>
                </a:lnTo>
                <a:close/>
              </a:path>
              <a:path w="460375" h="316229">
                <a:moveTo>
                  <a:pt x="127384" y="230640"/>
                </a:moveTo>
                <a:lnTo>
                  <a:pt x="110239" y="259849"/>
                </a:lnTo>
                <a:lnTo>
                  <a:pt x="90555" y="282074"/>
                </a:lnTo>
                <a:lnTo>
                  <a:pt x="70235" y="296043"/>
                </a:lnTo>
                <a:lnTo>
                  <a:pt x="48646" y="301123"/>
                </a:lnTo>
                <a:lnTo>
                  <a:pt x="78984" y="301123"/>
                </a:lnTo>
                <a:lnTo>
                  <a:pt x="91825" y="292868"/>
                </a:lnTo>
                <a:lnTo>
                  <a:pt x="114684" y="266834"/>
                </a:lnTo>
                <a:lnTo>
                  <a:pt x="132464" y="234450"/>
                </a:lnTo>
                <a:lnTo>
                  <a:pt x="127384" y="230640"/>
                </a:lnTo>
                <a:close/>
              </a:path>
              <a:path w="460375" h="316229">
                <a:moveTo>
                  <a:pt x="127384" y="165872"/>
                </a:moveTo>
                <a:lnTo>
                  <a:pt x="112144" y="167142"/>
                </a:lnTo>
                <a:lnTo>
                  <a:pt x="96905" y="167777"/>
                </a:lnTo>
                <a:lnTo>
                  <a:pt x="82300" y="167777"/>
                </a:lnTo>
                <a:lnTo>
                  <a:pt x="53091" y="168412"/>
                </a:lnTo>
                <a:lnTo>
                  <a:pt x="127384" y="168412"/>
                </a:lnTo>
                <a:lnTo>
                  <a:pt x="127384" y="165872"/>
                </a:lnTo>
                <a:close/>
              </a:path>
              <a:path w="460375" h="316229">
                <a:moveTo>
                  <a:pt x="103254" y="50940"/>
                </a:moveTo>
                <a:lnTo>
                  <a:pt x="98810" y="50940"/>
                </a:lnTo>
                <a:lnTo>
                  <a:pt x="84205" y="60464"/>
                </a:lnTo>
                <a:lnTo>
                  <a:pt x="65790" y="86499"/>
                </a:lnTo>
                <a:lnTo>
                  <a:pt x="46106" y="123328"/>
                </a:lnTo>
                <a:lnTo>
                  <a:pt x="27056" y="167142"/>
                </a:lnTo>
                <a:lnTo>
                  <a:pt x="53726" y="167142"/>
                </a:lnTo>
                <a:lnTo>
                  <a:pt x="71505" y="131583"/>
                </a:lnTo>
                <a:lnTo>
                  <a:pt x="89285" y="100468"/>
                </a:lnTo>
                <a:lnTo>
                  <a:pt x="102619" y="75704"/>
                </a:lnTo>
                <a:lnTo>
                  <a:pt x="107699" y="59829"/>
                </a:lnTo>
                <a:lnTo>
                  <a:pt x="107699" y="54115"/>
                </a:lnTo>
                <a:lnTo>
                  <a:pt x="103254" y="50940"/>
                </a:lnTo>
                <a:close/>
              </a:path>
              <a:path w="460375" h="316229">
                <a:moveTo>
                  <a:pt x="350898" y="148727"/>
                </a:moveTo>
                <a:lnTo>
                  <a:pt x="339468" y="148727"/>
                </a:lnTo>
                <a:lnTo>
                  <a:pt x="300734" y="162062"/>
                </a:lnTo>
                <a:lnTo>
                  <a:pt x="264540" y="194446"/>
                </a:lnTo>
                <a:lnTo>
                  <a:pt x="238506" y="235720"/>
                </a:lnTo>
                <a:lnTo>
                  <a:pt x="228346" y="275089"/>
                </a:lnTo>
                <a:lnTo>
                  <a:pt x="231521" y="290964"/>
                </a:lnTo>
                <a:lnTo>
                  <a:pt x="238506" y="301758"/>
                </a:lnTo>
                <a:lnTo>
                  <a:pt x="248666" y="308108"/>
                </a:lnTo>
                <a:lnTo>
                  <a:pt x="259460" y="310013"/>
                </a:lnTo>
                <a:lnTo>
                  <a:pt x="279780" y="304298"/>
                </a:lnTo>
                <a:lnTo>
                  <a:pt x="297511" y="290329"/>
                </a:lnTo>
                <a:lnTo>
                  <a:pt x="263270" y="290329"/>
                </a:lnTo>
                <a:lnTo>
                  <a:pt x="257556" y="282709"/>
                </a:lnTo>
                <a:lnTo>
                  <a:pt x="257556" y="270009"/>
                </a:lnTo>
                <a:lnTo>
                  <a:pt x="263905" y="239530"/>
                </a:lnTo>
                <a:lnTo>
                  <a:pt x="282320" y="203971"/>
                </a:lnTo>
                <a:lnTo>
                  <a:pt x="309624" y="173492"/>
                </a:lnTo>
                <a:lnTo>
                  <a:pt x="341373" y="160792"/>
                </a:lnTo>
                <a:lnTo>
                  <a:pt x="357883" y="160792"/>
                </a:lnTo>
                <a:lnTo>
                  <a:pt x="357883" y="152537"/>
                </a:lnTo>
                <a:lnTo>
                  <a:pt x="350898" y="148727"/>
                </a:lnTo>
                <a:close/>
              </a:path>
              <a:path w="460375" h="316229">
                <a:moveTo>
                  <a:pt x="370935" y="233180"/>
                </a:moveTo>
                <a:lnTo>
                  <a:pt x="343913" y="233180"/>
                </a:lnTo>
                <a:lnTo>
                  <a:pt x="340738" y="246515"/>
                </a:lnTo>
                <a:lnTo>
                  <a:pt x="338198" y="258579"/>
                </a:lnTo>
                <a:lnTo>
                  <a:pt x="336294" y="268739"/>
                </a:lnTo>
                <a:lnTo>
                  <a:pt x="335659" y="276994"/>
                </a:lnTo>
                <a:lnTo>
                  <a:pt x="337563" y="288424"/>
                </a:lnTo>
                <a:lnTo>
                  <a:pt x="342008" y="297948"/>
                </a:lnTo>
                <a:lnTo>
                  <a:pt x="350263" y="305568"/>
                </a:lnTo>
                <a:lnTo>
                  <a:pt x="362963" y="308108"/>
                </a:lnTo>
                <a:lnTo>
                  <a:pt x="385187" y="302393"/>
                </a:lnTo>
                <a:lnTo>
                  <a:pt x="401379" y="291599"/>
                </a:lnTo>
                <a:lnTo>
                  <a:pt x="365503" y="291599"/>
                </a:lnTo>
                <a:lnTo>
                  <a:pt x="365503" y="268739"/>
                </a:lnTo>
                <a:lnTo>
                  <a:pt x="370935" y="233180"/>
                </a:lnTo>
                <a:close/>
              </a:path>
              <a:path w="460375" h="316229">
                <a:moveTo>
                  <a:pt x="438526" y="230640"/>
                </a:moveTo>
                <a:lnTo>
                  <a:pt x="423286" y="256039"/>
                </a:lnTo>
                <a:lnTo>
                  <a:pt x="406142" y="275089"/>
                </a:lnTo>
                <a:lnTo>
                  <a:pt x="389632" y="287154"/>
                </a:lnTo>
                <a:lnTo>
                  <a:pt x="375028" y="291599"/>
                </a:lnTo>
                <a:lnTo>
                  <a:pt x="401379" y="291599"/>
                </a:lnTo>
                <a:lnTo>
                  <a:pt x="408047" y="287154"/>
                </a:lnTo>
                <a:lnTo>
                  <a:pt x="427731" y="263659"/>
                </a:lnTo>
                <a:lnTo>
                  <a:pt x="443606" y="234450"/>
                </a:lnTo>
                <a:lnTo>
                  <a:pt x="438526" y="230640"/>
                </a:lnTo>
                <a:close/>
              </a:path>
              <a:path w="460375" h="316229">
                <a:moveTo>
                  <a:pt x="456305" y="141"/>
                </a:moveTo>
                <a:lnTo>
                  <a:pt x="451861" y="141"/>
                </a:lnTo>
                <a:lnTo>
                  <a:pt x="432811" y="16015"/>
                </a:lnTo>
                <a:lnTo>
                  <a:pt x="409952" y="57924"/>
                </a:lnTo>
                <a:lnTo>
                  <a:pt x="385187" y="115073"/>
                </a:lnTo>
                <a:lnTo>
                  <a:pt x="361693" y="176666"/>
                </a:lnTo>
                <a:lnTo>
                  <a:pt x="339468" y="223020"/>
                </a:lnTo>
                <a:lnTo>
                  <a:pt x="315339" y="259214"/>
                </a:lnTo>
                <a:lnTo>
                  <a:pt x="291845" y="282074"/>
                </a:lnTo>
                <a:lnTo>
                  <a:pt x="272160" y="290329"/>
                </a:lnTo>
                <a:lnTo>
                  <a:pt x="297511" y="290329"/>
                </a:lnTo>
                <a:lnTo>
                  <a:pt x="300734" y="287789"/>
                </a:lnTo>
                <a:lnTo>
                  <a:pt x="322959" y="263659"/>
                </a:lnTo>
                <a:lnTo>
                  <a:pt x="343913" y="233180"/>
                </a:lnTo>
                <a:lnTo>
                  <a:pt x="370935" y="233180"/>
                </a:lnTo>
                <a:lnTo>
                  <a:pt x="372488" y="223020"/>
                </a:lnTo>
                <a:lnTo>
                  <a:pt x="389632" y="170952"/>
                </a:lnTo>
                <a:lnTo>
                  <a:pt x="412492" y="118248"/>
                </a:lnTo>
                <a:lnTo>
                  <a:pt x="435351" y="69989"/>
                </a:lnTo>
                <a:lnTo>
                  <a:pt x="453131" y="31890"/>
                </a:lnTo>
                <a:lnTo>
                  <a:pt x="460115" y="9666"/>
                </a:lnTo>
                <a:lnTo>
                  <a:pt x="460115" y="3951"/>
                </a:lnTo>
                <a:lnTo>
                  <a:pt x="456305" y="141"/>
                </a:lnTo>
                <a:close/>
              </a:path>
              <a:path w="460375" h="316229">
                <a:moveTo>
                  <a:pt x="357883" y="160792"/>
                </a:moveTo>
                <a:lnTo>
                  <a:pt x="348993" y="160792"/>
                </a:lnTo>
                <a:lnTo>
                  <a:pt x="354073" y="163332"/>
                </a:lnTo>
                <a:lnTo>
                  <a:pt x="357248" y="167142"/>
                </a:lnTo>
                <a:lnTo>
                  <a:pt x="357883" y="163332"/>
                </a:lnTo>
                <a:lnTo>
                  <a:pt x="357883" y="16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bg object 7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18161" y="12071045"/>
            <a:ext cx="186050" cy="158745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10504169" y="11921047"/>
            <a:ext cx="329565" cy="313690"/>
          </a:xfrm>
          <a:custGeom>
            <a:avLst/>
            <a:gdLst/>
            <a:ahLst/>
            <a:cxnLst/>
            <a:rect l="l" t="t" r="r" b="b"/>
            <a:pathLst>
              <a:path w="329565" h="313690">
                <a:moveTo>
                  <a:pt x="14974" y="155077"/>
                </a:moveTo>
                <a:lnTo>
                  <a:pt x="10529" y="155077"/>
                </a:lnTo>
                <a:lnTo>
                  <a:pt x="10529" y="162062"/>
                </a:lnTo>
                <a:lnTo>
                  <a:pt x="14974" y="163967"/>
                </a:lnTo>
                <a:lnTo>
                  <a:pt x="20054" y="167142"/>
                </a:lnTo>
                <a:lnTo>
                  <a:pt x="25768" y="167777"/>
                </a:lnTo>
                <a:lnTo>
                  <a:pt x="15609" y="196986"/>
                </a:lnTo>
                <a:lnTo>
                  <a:pt x="7354" y="225560"/>
                </a:lnTo>
                <a:lnTo>
                  <a:pt x="1639" y="251594"/>
                </a:lnTo>
                <a:lnTo>
                  <a:pt x="-265" y="273184"/>
                </a:lnTo>
                <a:lnTo>
                  <a:pt x="1639" y="290963"/>
                </a:lnTo>
                <a:lnTo>
                  <a:pt x="8624" y="303663"/>
                </a:lnTo>
                <a:lnTo>
                  <a:pt x="20689" y="311283"/>
                </a:lnTo>
                <a:lnTo>
                  <a:pt x="36563" y="313823"/>
                </a:lnTo>
                <a:lnTo>
                  <a:pt x="60692" y="309378"/>
                </a:lnTo>
                <a:lnTo>
                  <a:pt x="80377" y="298583"/>
                </a:lnTo>
                <a:lnTo>
                  <a:pt x="47993" y="298583"/>
                </a:lnTo>
                <a:lnTo>
                  <a:pt x="37833" y="296678"/>
                </a:lnTo>
                <a:lnTo>
                  <a:pt x="30213" y="290963"/>
                </a:lnTo>
                <a:lnTo>
                  <a:pt x="26403" y="280804"/>
                </a:lnTo>
                <a:lnTo>
                  <a:pt x="25133" y="265564"/>
                </a:lnTo>
                <a:lnTo>
                  <a:pt x="27038" y="243340"/>
                </a:lnTo>
                <a:lnTo>
                  <a:pt x="31483" y="220480"/>
                </a:lnTo>
                <a:lnTo>
                  <a:pt x="39103" y="197621"/>
                </a:lnTo>
                <a:lnTo>
                  <a:pt x="47993" y="175396"/>
                </a:lnTo>
                <a:lnTo>
                  <a:pt x="134986" y="175396"/>
                </a:lnTo>
                <a:lnTo>
                  <a:pt x="141335" y="174126"/>
                </a:lnTo>
                <a:lnTo>
                  <a:pt x="166735" y="174126"/>
                </a:lnTo>
                <a:lnTo>
                  <a:pt x="168640" y="169682"/>
                </a:lnTo>
                <a:lnTo>
                  <a:pt x="82282" y="169682"/>
                </a:lnTo>
                <a:lnTo>
                  <a:pt x="62597" y="167142"/>
                </a:lnTo>
                <a:lnTo>
                  <a:pt x="52438" y="165237"/>
                </a:lnTo>
                <a:lnTo>
                  <a:pt x="55613" y="158887"/>
                </a:lnTo>
                <a:lnTo>
                  <a:pt x="28943" y="158887"/>
                </a:lnTo>
                <a:lnTo>
                  <a:pt x="21323" y="158252"/>
                </a:lnTo>
                <a:lnTo>
                  <a:pt x="14974" y="155077"/>
                </a:lnTo>
                <a:close/>
              </a:path>
              <a:path w="329565" h="313690">
                <a:moveTo>
                  <a:pt x="149590" y="250959"/>
                </a:moveTo>
                <a:lnTo>
                  <a:pt x="122921" y="250959"/>
                </a:lnTo>
                <a:lnTo>
                  <a:pt x="122286" y="256674"/>
                </a:lnTo>
                <a:lnTo>
                  <a:pt x="121651" y="261119"/>
                </a:lnTo>
                <a:lnTo>
                  <a:pt x="121651" y="267469"/>
                </a:lnTo>
                <a:lnTo>
                  <a:pt x="122921" y="283344"/>
                </a:lnTo>
                <a:lnTo>
                  <a:pt x="126731" y="297313"/>
                </a:lnTo>
                <a:lnTo>
                  <a:pt x="131811" y="306838"/>
                </a:lnTo>
                <a:lnTo>
                  <a:pt x="138796" y="310648"/>
                </a:lnTo>
                <a:lnTo>
                  <a:pt x="155305" y="292868"/>
                </a:lnTo>
                <a:lnTo>
                  <a:pt x="161655" y="278899"/>
                </a:lnTo>
                <a:lnTo>
                  <a:pt x="149590" y="278899"/>
                </a:lnTo>
                <a:lnTo>
                  <a:pt x="148955" y="275089"/>
                </a:lnTo>
                <a:lnTo>
                  <a:pt x="149046" y="262389"/>
                </a:lnTo>
                <a:lnTo>
                  <a:pt x="149590" y="250959"/>
                </a:lnTo>
                <a:close/>
              </a:path>
              <a:path w="329565" h="313690">
                <a:moveTo>
                  <a:pt x="263252" y="196351"/>
                </a:moveTo>
                <a:lnTo>
                  <a:pt x="227058" y="196351"/>
                </a:lnTo>
                <a:lnTo>
                  <a:pt x="234043" y="202066"/>
                </a:lnTo>
                <a:lnTo>
                  <a:pt x="234043" y="217305"/>
                </a:lnTo>
                <a:lnTo>
                  <a:pt x="232138" y="231910"/>
                </a:lnTo>
                <a:lnTo>
                  <a:pt x="227693" y="248420"/>
                </a:lnTo>
                <a:lnTo>
                  <a:pt x="223248" y="264294"/>
                </a:lnTo>
                <a:lnTo>
                  <a:pt x="221343" y="278264"/>
                </a:lnTo>
                <a:lnTo>
                  <a:pt x="221343" y="279534"/>
                </a:lnTo>
                <a:lnTo>
                  <a:pt x="223248" y="289059"/>
                </a:lnTo>
                <a:lnTo>
                  <a:pt x="228328" y="297313"/>
                </a:lnTo>
                <a:lnTo>
                  <a:pt x="237218" y="303028"/>
                </a:lnTo>
                <a:lnTo>
                  <a:pt x="249918" y="304933"/>
                </a:lnTo>
                <a:lnTo>
                  <a:pt x="273412" y="299218"/>
                </a:lnTo>
                <a:lnTo>
                  <a:pt x="281032" y="294138"/>
                </a:lnTo>
                <a:lnTo>
                  <a:pt x="252458" y="294138"/>
                </a:lnTo>
                <a:lnTo>
                  <a:pt x="246743" y="289694"/>
                </a:lnTo>
                <a:lnTo>
                  <a:pt x="246743" y="278264"/>
                </a:lnTo>
                <a:lnTo>
                  <a:pt x="249918" y="262389"/>
                </a:lnTo>
                <a:lnTo>
                  <a:pt x="261982" y="227465"/>
                </a:lnTo>
                <a:lnTo>
                  <a:pt x="264522" y="209051"/>
                </a:lnTo>
                <a:lnTo>
                  <a:pt x="263252" y="196351"/>
                </a:lnTo>
                <a:close/>
              </a:path>
              <a:path w="329565" h="313690">
                <a:moveTo>
                  <a:pt x="166735" y="174126"/>
                </a:moveTo>
                <a:lnTo>
                  <a:pt x="141335" y="174126"/>
                </a:lnTo>
                <a:lnTo>
                  <a:pt x="136256" y="188731"/>
                </a:lnTo>
                <a:lnTo>
                  <a:pt x="133081" y="202066"/>
                </a:lnTo>
                <a:lnTo>
                  <a:pt x="129906" y="214130"/>
                </a:lnTo>
                <a:lnTo>
                  <a:pt x="109586" y="257309"/>
                </a:lnTo>
                <a:lnTo>
                  <a:pt x="69582" y="293503"/>
                </a:lnTo>
                <a:lnTo>
                  <a:pt x="47993" y="298583"/>
                </a:lnTo>
                <a:lnTo>
                  <a:pt x="80377" y="298583"/>
                </a:lnTo>
                <a:lnTo>
                  <a:pt x="84187" y="296043"/>
                </a:lnTo>
                <a:lnTo>
                  <a:pt x="105141" y="276359"/>
                </a:lnTo>
                <a:lnTo>
                  <a:pt x="122921" y="250959"/>
                </a:lnTo>
                <a:lnTo>
                  <a:pt x="149590" y="250959"/>
                </a:lnTo>
                <a:lnTo>
                  <a:pt x="150225" y="243975"/>
                </a:lnTo>
                <a:lnTo>
                  <a:pt x="154670" y="217305"/>
                </a:lnTo>
                <a:lnTo>
                  <a:pt x="161655" y="190636"/>
                </a:lnTo>
                <a:lnTo>
                  <a:pt x="166735" y="174126"/>
                </a:lnTo>
                <a:close/>
              </a:path>
              <a:path w="329565" h="313690">
                <a:moveTo>
                  <a:pt x="324211" y="228100"/>
                </a:moveTo>
                <a:lnTo>
                  <a:pt x="309606" y="253499"/>
                </a:lnTo>
                <a:lnTo>
                  <a:pt x="292462" y="274454"/>
                </a:lnTo>
                <a:lnTo>
                  <a:pt x="275317" y="289059"/>
                </a:lnTo>
                <a:lnTo>
                  <a:pt x="259442" y="294138"/>
                </a:lnTo>
                <a:lnTo>
                  <a:pt x="281032" y="294138"/>
                </a:lnTo>
                <a:lnTo>
                  <a:pt x="295002" y="283979"/>
                </a:lnTo>
                <a:lnTo>
                  <a:pt x="314051" y="261119"/>
                </a:lnTo>
                <a:lnTo>
                  <a:pt x="329291" y="233180"/>
                </a:lnTo>
                <a:lnTo>
                  <a:pt x="324211" y="228100"/>
                </a:lnTo>
                <a:close/>
              </a:path>
              <a:path w="329565" h="313690">
                <a:moveTo>
                  <a:pt x="233408" y="171586"/>
                </a:moveTo>
                <a:lnTo>
                  <a:pt x="207374" y="180476"/>
                </a:lnTo>
                <a:lnTo>
                  <a:pt x="185149" y="203971"/>
                </a:lnTo>
                <a:lnTo>
                  <a:pt x="165465" y="238260"/>
                </a:lnTo>
                <a:lnTo>
                  <a:pt x="149590" y="278899"/>
                </a:lnTo>
                <a:lnTo>
                  <a:pt x="161655" y="278899"/>
                </a:lnTo>
                <a:lnTo>
                  <a:pt x="172450" y="253499"/>
                </a:lnTo>
                <a:lnTo>
                  <a:pt x="192134" y="214130"/>
                </a:lnTo>
                <a:lnTo>
                  <a:pt x="218803" y="196351"/>
                </a:lnTo>
                <a:lnTo>
                  <a:pt x="263252" y="196351"/>
                </a:lnTo>
                <a:lnTo>
                  <a:pt x="263252" y="195716"/>
                </a:lnTo>
                <a:lnTo>
                  <a:pt x="257538" y="183651"/>
                </a:lnTo>
                <a:lnTo>
                  <a:pt x="248013" y="174761"/>
                </a:lnTo>
                <a:lnTo>
                  <a:pt x="233408" y="171586"/>
                </a:lnTo>
                <a:close/>
              </a:path>
              <a:path w="329565" h="313690">
                <a:moveTo>
                  <a:pt x="134986" y="175396"/>
                </a:moveTo>
                <a:lnTo>
                  <a:pt x="47993" y="175396"/>
                </a:lnTo>
                <a:lnTo>
                  <a:pt x="58153" y="177301"/>
                </a:lnTo>
                <a:lnTo>
                  <a:pt x="79107" y="179841"/>
                </a:lnTo>
                <a:lnTo>
                  <a:pt x="101966" y="179841"/>
                </a:lnTo>
                <a:lnTo>
                  <a:pt x="127366" y="177301"/>
                </a:lnTo>
                <a:lnTo>
                  <a:pt x="134986" y="175396"/>
                </a:lnTo>
                <a:close/>
              </a:path>
              <a:path w="329565" h="313690">
                <a:moveTo>
                  <a:pt x="245473" y="141"/>
                </a:moveTo>
                <a:lnTo>
                  <a:pt x="223883" y="14110"/>
                </a:lnTo>
                <a:lnTo>
                  <a:pt x="197214" y="52210"/>
                </a:lnTo>
                <a:lnTo>
                  <a:pt x="169910" y="104278"/>
                </a:lnTo>
                <a:lnTo>
                  <a:pt x="145780" y="163332"/>
                </a:lnTo>
                <a:lnTo>
                  <a:pt x="130541" y="165872"/>
                </a:lnTo>
                <a:lnTo>
                  <a:pt x="116571" y="167777"/>
                </a:lnTo>
                <a:lnTo>
                  <a:pt x="103871" y="169047"/>
                </a:lnTo>
                <a:lnTo>
                  <a:pt x="92442" y="169682"/>
                </a:lnTo>
                <a:lnTo>
                  <a:pt x="168640" y="169682"/>
                </a:lnTo>
                <a:lnTo>
                  <a:pt x="168640" y="168412"/>
                </a:lnTo>
                <a:lnTo>
                  <a:pt x="188324" y="152537"/>
                </a:lnTo>
                <a:lnTo>
                  <a:pt x="174355" y="152537"/>
                </a:lnTo>
                <a:lnTo>
                  <a:pt x="192769" y="105548"/>
                </a:lnTo>
                <a:lnTo>
                  <a:pt x="213724" y="67449"/>
                </a:lnTo>
                <a:lnTo>
                  <a:pt x="232138" y="42685"/>
                </a:lnTo>
                <a:lnTo>
                  <a:pt x="243568" y="33160"/>
                </a:lnTo>
                <a:lnTo>
                  <a:pt x="257538" y="33160"/>
                </a:lnTo>
                <a:lnTo>
                  <a:pt x="258807" y="26175"/>
                </a:lnTo>
                <a:lnTo>
                  <a:pt x="258173" y="17285"/>
                </a:lnTo>
                <a:lnTo>
                  <a:pt x="255633" y="8396"/>
                </a:lnTo>
                <a:lnTo>
                  <a:pt x="251823" y="2046"/>
                </a:lnTo>
                <a:lnTo>
                  <a:pt x="245473" y="141"/>
                </a:lnTo>
                <a:close/>
              </a:path>
              <a:path w="329565" h="313690">
                <a:moveTo>
                  <a:pt x="102601" y="48400"/>
                </a:moveTo>
                <a:lnTo>
                  <a:pt x="98792" y="48400"/>
                </a:lnTo>
                <a:lnTo>
                  <a:pt x="84187" y="57289"/>
                </a:lnTo>
                <a:lnTo>
                  <a:pt x="66407" y="81419"/>
                </a:lnTo>
                <a:lnTo>
                  <a:pt x="47358" y="116343"/>
                </a:lnTo>
                <a:lnTo>
                  <a:pt x="28943" y="158887"/>
                </a:lnTo>
                <a:lnTo>
                  <a:pt x="55613" y="158887"/>
                </a:lnTo>
                <a:lnTo>
                  <a:pt x="70852" y="129043"/>
                </a:lnTo>
                <a:lnTo>
                  <a:pt x="88632" y="97928"/>
                </a:lnTo>
                <a:lnTo>
                  <a:pt x="101966" y="73164"/>
                </a:lnTo>
                <a:lnTo>
                  <a:pt x="107681" y="57289"/>
                </a:lnTo>
                <a:lnTo>
                  <a:pt x="107681" y="51575"/>
                </a:lnTo>
                <a:lnTo>
                  <a:pt x="102601" y="48400"/>
                </a:lnTo>
                <a:close/>
              </a:path>
              <a:path w="329565" h="313690">
                <a:moveTo>
                  <a:pt x="257538" y="33160"/>
                </a:moveTo>
                <a:lnTo>
                  <a:pt x="244838" y="33160"/>
                </a:lnTo>
                <a:lnTo>
                  <a:pt x="244838" y="36335"/>
                </a:lnTo>
                <a:lnTo>
                  <a:pt x="239123" y="59194"/>
                </a:lnTo>
                <a:lnTo>
                  <a:pt x="223883" y="90944"/>
                </a:lnTo>
                <a:lnTo>
                  <a:pt x="201659" y="124598"/>
                </a:lnTo>
                <a:lnTo>
                  <a:pt x="174355" y="152537"/>
                </a:lnTo>
                <a:lnTo>
                  <a:pt x="188324" y="152537"/>
                </a:lnTo>
                <a:lnTo>
                  <a:pt x="203564" y="139202"/>
                </a:lnTo>
                <a:lnTo>
                  <a:pt x="232138" y="100468"/>
                </a:lnTo>
                <a:lnTo>
                  <a:pt x="251823" y="60464"/>
                </a:lnTo>
                <a:lnTo>
                  <a:pt x="257538" y="33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0815046" y="12067235"/>
            <a:ext cx="318126" cy="264788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8635364" y="12373167"/>
            <a:ext cx="3057525" cy="346075"/>
          </a:xfrm>
          <a:custGeom>
            <a:avLst/>
            <a:gdLst/>
            <a:ahLst/>
            <a:cxnLst/>
            <a:rect l="l" t="t" r="r" b="b"/>
            <a:pathLst>
              <a:path w="3057525" h="346075">
                <a:moveTo>
                  <a:pt x="15656" y="287142"/>
                </a:moveTo>
                <a:lnTo>
                  <a:pt x="-218" y="330956"/>
                </a:lnTo>
                <a:lnTo>
                  <a:pt x="46135" y="341116"/>
                </a:lnTo>
                <a:lnTo>
                  <a:pt x="93759" y="346196"/>
                </a:lnTo>
                <a:lnTo>
                  <a:pt x="143288" y="342386"/>
                </a:lnTo>
                <a:lnTo>
                  <a:pt x="184562" y="327146"/>
                </a:lnTo>
                <a:lnTo>
                  <a:pt x="205333" y="306827"/>
                </a:lnTo>
                <a:lnTo>
                  <a:pt x="94394" y="306827"/>
                </a:lnTo>
                <a:lnTo>
                  <a:pt x="74074" y="304922"/>
                </a:lnTo>
                <a:lnTo>
                  <a:pt x="54390" y="300477"/>
                </a:lnTo>
                <a:lnTo>
                  <a:pt x="34705" y="294127"/>
                </a:lnTo>
                <a:lnTo>
                  <a:pt x="15656" y="287142"/>
                </a:lnTo>
                <a:close/>
              </a:path>
              <a:path w="3057525" h="346075">
                <a:moveTo>
                  <a:pt x="118523" y="129"/>
                </a:moveTo>
                <a:lnTo>
                  <a:pt x="74709" y="5209"/>
                </a:lnTo>
                <a:lnTo>
                  <a:pt x="36610" y="20449"/>
                </a:lnTo>
                <a:lnTo>
                  <a:pt x="9941" y="48388"/>
                </a:lnTo>
                <a:lnTo>
                  <a:pt x="-218" y="89027"/>
                </a:lnTo>
                <a:lnTo>
                  <a:pt x="8036" y="128396"/>
                </a:lnTo>
                <a:lnTo>
                  <a:pt x="30260" y="155065"/>
                </a:lnTo>
                <a:lnTo>
                  <a:pt x="61375" y="173480"/>
                </a:lnTo>
                <a:lnTo>
                  <a:pt x="95664" y="187450"/>
                </a:lnTo>
                <a:lnTo>
                  <a:pt x="124238" y="198244"/>
                </a:lnTo>
                <a:lnTo>
                  <a:pt x="149002" y="210944"/>
                </a:lnTo>
                <a:lnTo>
                  <a:pt x="166147" y="228089"/>
                </a:lnTo>
                <a:lnTo>
                  <a:pt x="172497" y="252218"/>
                </a:lnTo>
                <a:lnTo>
                  <a:pt x="166147" y="279522"/>
                </a:lnTo>
                <a:lnTo>
                  <a:pt x="148368" y="296032"/>
                </a:lnTo>
                <a:lnTo>
                  <a:pt x="123603" y="304287"/>
                </a:lnTo>
                <a:lnTo>
                  <a:pt x="94394" y="306827"/>
                </a:lnTo>
                <a:lnTo>
                  <a:pt x="205333" y="306827"/>
                </a:lnTo>
                <a:lnTo>
                  <a:pt x="213771" y="298572"/>
                </a:lnTo>
                <a:lnTo>
                  <a:pt x="224566" y="250948"/>
                </a:lnTo>
                <a:lnTo>
                  <a:pt x="214406" y="205864"/>
                </a:lnTo>
                <a:lnTo>
                  <a:pt x="188371" y="175385"/>
                </a:lnTo>
                <a:lnTo>
                  <a:pt x="153447" y="155700"/>
                </a:lnTo>
                <a:lnTo>
                  <a:pt x="91219" y="132206"/>
                </a:lnTo>
                <a:lnTo>
                  <a:pt x="70899" y="122046"/>
                </a:lnTo>
                <a:lnTo>
                  <a:pt x="56930" y="108077"/>
                </a:lnTo>
                <a:lnTo>
                  <a:pt x="51850" y="89027"/>
                </a:lnTo>
                <a:lnTo>
                  <a:pt x="55660" y="69343"/>
                </a:lnTo>
                <a:lnTo>
                  <a:pt x="67090" y="53468"/>
                </a:lnTo>
                <a:lnTo>
                  <a:pt x="88044" y="43308"/>
                </a:lnTo>
                <a:lnTo>
                  <a:pt x="117888" y="39498"/>
                </a:lnTo>
                <a:lnTo>
                  <a:pt x="194535" y="39498"/>
                </a:lnTo>
                <a:lnTo>
                  <a:pt x="204246" y="14099"/>
                </a:lnTo>
                <a:lnTo>
                  <a:pt x="182657" y="7749"/>
                </a:lnTo>
                <a:lnTo>
                  <a:pt x="159797" y="3304"/>
                </a:lnTo>
                <a:lnTo>
                  <a:pt x="137573" y="764"/>
                </a:lnTo>
                <a:lnTo>
                  <a:pt x="118523" y="129"/>
                </a:lnTo>
                <a:close/>
              </a:path>
              <a:path w="3057525" h="346075">
                <a:moveTo>
                  <a:pt x="194535" y="39498"/>
                </a:moveTo>
                <a:lnTo>
                  <a:pt x="117888" y="39498"/>
                </a:lnTo>
                <a:lnTo>
                  <a:pt x="139478" y="41403"/>
                </a:lnTo>
                <a:lnTo>
                  <a:pt x="157892" y="45213"/>
                </a:lnTo>
                <a:lnTo>
                  <a:pt x="173132" y="50928"/>
                </a:lnTo>
                <a:lnTo>
                  <a:pt x="187737" y="57278"/>
                </a:lnTo>
                <a:lnTo>
                  <a:pt x="194535" y="39498"/>
                </a:lnTo>
                <a:close/>
              </a:path>
              <a:path w="3057525" h="346075">
                <a:moveTo>
                  <a:pt x="453795" y="6479"/>
                </a:moveTo>
                <a:lnTo>
                  <a:pt x="408711" y="6479"/>
                </a:lnTo>
                <a:lnTo>
                  <a:pt x="274094" y="336671"/>
                </a:lnTo>
                <a:lnTo>
                  <a:pt x="328068" y="336671"/>
                </a:lnTo>
                <a:lnTo>
                  <a:pt x="362357" y="243328"/>
                </a:lnTo>
                <a:lnTo>
                  <a:pt x="542693" y="243328"/>
                </a:lnTo>
                <a:lnTo>
                  <a:pt x="528723" y="205229"/>
                </a:lnTo>
                <a:lnTo>
                  <a:pt x="376962" y="205229"/>
                </a:lnTo>
                <a:lnTo>
                  <a:pt x="428395" y="65533"/>
                </a:lnTo>
                <a:lnTo>
                  <a:pt x="476019" y="65533"/>
                </a:lnTo>
                <a:lnTo>
                  <a:pt x="453795" y="6479"/>
                </a:lnTo>
                <a:close/>
              </a:path>
              <a:path w="3057525" h="346075">
                <a:moveTo>
                  <a:pt x="542693" y="243328"/>
                </a:moveTo>
                <a:lnTo>
                  <a:pt x="489354" y="243328"/>
                </a:lnTo>
                <a:lnTo>
                  <a:pt x="521738" y="336671"/>
                </a:lnTo>
                <a:lnTo>
                  <a:pt x="578252" y="336671"/>
                </a:lnTo>
                <a:lnTo>
                  <a:pt x="542693" y="243328"/>
                </a:lnTo>
                <a:close/>
              </a:path>
              <a:path w="3057525" h="346075">
                <a:moveTo>
                  <a:pt x="632860" y="6479"/>
                </a:moveTo>
                <a:lnTo>
                  <a:pt x="575077" y="6479"/>
                </a:lnTo>
                <a:lnTo>
                  <a:pt x="693819" y="189990"/>
                </a:lnTo>
                <a:lnTo>
                  <a:pt x="693819" y="336671"/>
                </a:lnTo>
                <a:lnTo>
                  <a:pt x="744617" y="336671"/>
                </a:lnTo>
                <a:lnTo>
                  <a:pt x="744617" y="188085"/>
                </a:lnTo>
                <a:lnTo>
                  <a:pt x="772805" y="144271"/>
                </a:lnTo>
                <a:lnTo>
                  <a:pt x="721123" y="144271"/>
                </a:lnTo>
                <a:lnTo>
                  <a:pt x="632860" y="6479"/>
                </a:lnTo>
                <a:close/>
              </a:path>
              <a:path w="3057525" h="346075">
                <a:moveTo>
                  <a:pt x="476019" y="65533"/>
                </a:moveTo>
                <a:lnTo>
                  <a:pt x="428395" y="65533"/>
                </a:lnTo>
                <a:lnTo>
                  <a:pt x="476654" y="205229"/>
                </a:lnTo>
                <a:lnTo>
                  <a:pt x="476654" y="67438"/>
                </a:lnTo>
                <a:lnTo>
                  <a:pt x="476019" y="65533"/>
                </a:lnTo>
                <a:close/>
              </a:path>
              <a:path w="3057525" h="346075">
                <a:moveTo>
                  <a:pt x="476654" y="67438"/>
                </a:moveTo>
                <a:lnTo>
                  <a:pt x="476654" y="205229"/>
                </a:lnTo>
                <a:lnTo>
                  <a:pt x="528723" y="205229"/>
                </a:lnTo>
                <a:lnTo>
                  <a:pt x="476654" y="67438"/>
                </a:lnTo>
                <a:close/>
              </a:path>
              <a:path w="3057525" h="346075">
                <a:moveTo>
                  <a:pt x="861454" y="6479"/>
                </a:moveTo>
                <a:lnTo>
                  <a:pt x="807481" y="6479"/>
                </a:lnTo>
                <a:lnTo>
                  <a:pt x="721123" y="144271"/>
                </a:lnTo>
                <a:lnTo>
                  <a:pt x="772805" y="144271"/>
                </a:lnTo>
                <a:lnTo>
                  <a:pt x="861454" y="6479"/>
                </a:lnTo>
                <a:close/>
              </a:path>
              <a:path w="3057525" h="346075">
                <a:moveTo>
                  <a:pt x="1195456" y="6479"/>
                </a:moveTo>
                <a:lnTo>
                  <a:pt x="1151007" y="6479"/>
                </a:lnTo>
                <a:lnTo>
                  <a:pt x="1016391" y="336671"/>
                </a:lnTo>
                <a:lnTo>
                  <a:pt x="1069729" y="336671"/>
                </a:lnTo>
                <a:lnTo>
                  <a:pt x="1104653" y="243328"/>
                </a:lnTo>
                <a:lnTo>
                  <a:pt x="1284989" y="243328"/>
                </a:lnTo>
                <a:lnTo>
                  <a:pt x="1270384" y="205229"/>
                </a:lnTo>
                <a:lnTo>
                  <a:pt x="1119258" y="205229"/>
                </a:lnTo>
                <a:lnTo>
                  <a:pt x="1170692" y="65533"/>
                </a:lnTo>
                <a:lnTo>
                  <a:pt x="1218315" y="65533"/>
                </a:lnTo>
                <a:lnTo>
                  <a:pt x="1195456" y="6479"/>
                </a:lnTo>
                <a:close/>
              </a:path>
              <a:path w="3057525" h="346075">
                <a:moveTo>
                  <a:pt x="1284989" y="243328"/>
                </a:moveTo>
                <a:lnTo>
                  <a:pt x="1231650" y="243328"/>
                </a:lnTo>
                <a:lnTo>
                  <a:pt x="1264034" y="336671"/>
                </a:lnTo>
                <a:lnTo>
                  <a:pt x="1320548" y="336671"/>
                </a:lnTo>
                <a:lnTo>
                  <a:pt x="1284989" y="243328"/>
                </a:lnTo>
                <a:close/>
              </a:path>
              <a:path w="3057525" h="346075">
                <a:moveTo>
                  <a:pt x="1218315" y="65533"/>
                </a:moveTo>
                <a:lnTo>
                  <a:pt x="1170692" y="65533"/>
                </a:lnTo>
                <a:lnTo>
                  <a:pt x="1218950" y="205229"/>
                </a:lnTo>
                <a:lnTo>
                  <a:pt x="1218950" y="67438"/>
                </a:lnTo>
                <a:lnTo>
                  <a:pt x="1218315" y="65533"/>
                </a:lnTo>
                <a:close/>
              </a:path>
              <a:path w="3057525" h="346075">
                <a:moveTo>
                  <a:pt x="1218950" y="67438"/>
                </a:moveTo>
                <a:lnTo>
                  <a:pt x="1218950" y="205229"/>
                </a:lnTo>
                <a:lnTo>
                  <a:pt x="1270384" y="205229"/>
                </a:lnTo>
                <a:lnTo>
                  <a:pt x="1218950" y="67438"/>
                </a:lnTo>
                <a:close/>
              </a:path>
              <a:path w="3057525" h="346075">
                <a:moveTo>
                  <a:pt x="1460244" y="6479"/>
                </a:moveTo>
                <a:lnTo>
                  <a:pt x="1385316" y="6479"/>
                </a:lnTo>
                <a:lnTo>
                  <a:pt x="1385316" y="336671"/>
                </a:lnTo>
                <a:lnTo>
                  <a:pt x="1433575" y="336671"/>
                </a:lnTo>
                <a:lnTo>
                  <a:pt x="1433575" y="66803"/>
                </a:lnTo>
                <a:lnTo>
                  <a:pt x="1490477" y="66803"/>
                </a:lnTo>
                <a:lnTo>
                  <a:pt x="1460244" y="6479"/>
                </a:lnTo>
                <a:close/>
              </a:path>
              <a:path w="3057525" h="346075">
                <a:moveTo>
                  <a:pt x="1490477" y="66803"/>
                </a:moveTo>
                <a:lnTo>
                  <a:pt x="1433575" y="66803"/>
                </a:lnTo>
                <a:lnTo>
                  <a:pt x="1570097" y="336671"/>
                </a:lnTo>
                <a:lnTo>
                  <a:pt x="1645660" y="336671"/>
                </a:lnTo>
                <a:lnTo>
                  <a:pt x="1645660" y="276347"/>
                </a:lnTo>
                <a:lnTo>
                  <a:pt x="1595496" y="276347"/>
                </a:lnTo>
                <a:lnTo>
                  <a:pt x="1490477" y="66803"/>
                </a:lnTo>
                <a:close/>
              </a:path>
              <a:path w="3057525" h="346075">
                <a:moveTo>
                  <a:pt x="1645660" y="6479"/>
                </a:moveTo>
                <a:lnTo>
                  <a:pt x="1595496" y="6479"/>
                </a:lnTo>
                <a:lnTo>
                  <a:pt x="1595496" y="276347"/>
                </a:lnTo>
                <a:lnTo>
                  <a:pt x="1645660" y="276347"/>
                </a:lnTo>
                <a:lnTo>
                  <a:pt x="1645660" y="6479"/>
                </a:lnTo>
                <a:close/>
              </a:path>
              <a:path w="3057525" h="346075">
                <a:moveTo>
                  <a:pt x="1838060" y="6479"/>
                </a:moveTo>
                <a:lnTo>
                  <a:pt x="1743447" y="6479"/>
                </a:lnTo>
                <a:lnTo>
                  <a:pt x="1743447" y="336671"/>
                </a:lnTo>
                <a:lnTo>
                  <a:pt x="1838060" y="336671"/>
                </a:lnTo>
                <a:lnTo>
                  <a:pt x="1888224" y="332861"/>
                </a:lnTo>
                <a:lnTo>
                  <a:pt x="1928228" y="320796"/>
                </a:lnTo>
                <a:lnTo>
                  <a:pt x="1958707" y="299207"/>
                </a:lnTo>
                <a:lnTo>
                  <a:pt x="1959342" y="297302"/>
                </a:lnTo>
                <a:lnTo>
                  <a:pt x="1794881" y="297302"/>
                </a:lnTo>
                <a:lnTo>
                  <a:pt x="1794881" y="45848"/>
                </a:lnTo>
                <a:lnTo>
                  <a:pt x="1943467" y="45848"/>
                </a:lnTo>
                <a:lnTo>
                  <a:pt x="1943467" y="32514"/>
                </a:lnTo>
                <a:lnTo>
                  <a:pt x="1928228" y="22354"/>
                </a:lnTo>
                <a:lnTo>
                  <a:pt x="1888224" y="10289"/>
                </a:lnTo>
                <a:lnTo>
                  <a:pt x="1838060" y="6479"/>
                </a:lnTo>
                <a:close/>
              </a:path>
              <a:path w="3057525" h="346075">
                <a:moveTo>
                  <a:pt x="1943467" y="32514"/>
                </a:moveTo>
                <a:lnTo>
                  <a:pt x="1943467" y="170940"/>
                </a:lnTo>
                <a:lnTo>
                  <a:pt x="1937117" y="231264"/>
                </a:lnTo>
                <a:lnTo>
                  <a:pt x="1917433" y="269998"/>
                </a:lnTo>
                <a:lnTo>
                  <a:pt x="1885684" y="291587"/>
                </a:lnTo>
                <a:lnTo>
                  <a:pt x="1843140" y="297302"/>
                </a:lnTo>
                <a:lnTo>
                  <a:pt x="1959342" y="297302"/>
                </a:lnTo>
                <a:lnTo>
                  <a:pt x="1979661" y="267458"/>
                </a:lnTo>
                <a:lnTo>
                  <a:pt x="1992361" y="224279"/>
                </a:lnTo>
                <a:lnTo>
                  <a:pt x="1996171" y="170305"/>
                </a:lnTo>
                <a:lnTo>
                  <a:pt x="1992361" y="116331"/>
                </a:lnTo>
                <a:lnTo>
                  <a:pt x="1979661" y="74423"/>
                </a:lnTo>
                <a:lnTo>
                  <a:pt x="1959977" y="45848"/>
                </a:lnTo>
                <a:lnTo>
                  <a:pt x="1958707" y="43308"/>
                </a:lnTo>
                <a:lnTo>
                  <a:pt x="1943467" y="32514"/>
                </a:lnTo>
                <a:close/>
              </a:path>
              <a:path w="3057525" h="346075">
                <a:moveTo>
                  <a:pt x="1943467" y="45848"/>
                </a:moveTo>
                <a:lnTo>
                  <a:pt x="1838060" y="45848"/>
                </a:lnTo>
                <a:lnTo>
                  <a:pt x="1883144" y="50293"/>
                </a:lnTo>
                <a:lnTo>
                  <a:pt x="1916163" y="69343"/>
                </a:lnTo>
                <a:lnTo>
                  <a:pt x="1936482" y="107442"/>
                </a:lnTo>
                <a:lnTo>
                  <a:pt x="1943467" y="170940"/>
                </a:lnTo>
                <a:lnTo>
                  <a:pt x="1943467" y="45848"/>
                </a:lnTo>
                <a:close/>
              </a:path>
              <a:path w="3057525" h="346075">
                <a:moveTo>
                  <a:pt x="2302233" y="6479"/>
                </a:moveTo>
                <a:lnTo>
                  <a:pt x="2207620" y="6479"/>
                </a:lnTo>
                <a:lnTo>
                  <a:pt x="2207620" y="336671"/>
                </a:lnTo>
                <a:lnTo>
                  <a:pt x="2302233" y="336671"/>
                </a:lnTo>
                <a:lnTo>
                  <a:pt x="2352397" y="332861"/>
                </a:lnTo>
                <a:lnTo>
                  <a:pt x="2392401" y="320796"/>
                </a:lnTo>
                <a:lnTo>
                  <a:pt x="2422880" y="299207"/>
                </a:lnTo>
                <a:lnTo>
                  <a:pt x="2423515" y="297302"/>
                </a:lnTo>
                <a:lnTo>
                  <a:pt x="2259054" y="297302"/>
                </a:lnTo>
                <a:lnTo>
                  <a:pt x="2259054" y="45848"/>
                </a:lnTo>
                <a:lnTo>
                  <a:pt x="2407640" y="45848"/>
                </a:lnTo>
                <a:lnTo>
                  <a:pt x="2407640" y="32514"/>
                </a:lnTo>
                <a:lnTo>
                  <a:pt x="2392401" y="22354"/>
                </a:lnTo>
                <a:lnTo>
                  <a:pt x="2352397" y="10289"/>
                </a:lnTo>
                <a:lnTo>
                  <a:pt x="2302233" y="6479"/>
                </a:lnTo>
                <a:close/>
              </a:path>
              <a:path w="3057525" h="346075">
                <a:moveTo>
                  <a:pt x="2407640" y="32514"/>
                </a:moveTo>
                <a:lnTo>
                  <a:pt x="2407640" y="170940"/>
                </a:lnTo>
                <a:lnTo>
                  <a:pt x="2400656" y="231264"/>
                </a:lnTo>
                <a:lnTo>
                  <a:pt x="2381606" y="269998"/>
                </a:lnTo>
                <a:lnTo>
                  <a:pt x="2349857" y="291587"/>
                </a:lnTo>
                <a:lnTo>
                  <a:pt x="2306678" y="297302"/>
                </a:lnTo>
                <a:lnTo>
                  <a:pt x="2423515" y="297302"/>
                </a:lnTo>
                <a:lnTo>
                  <a:pt x="2443834" y="267458"/>
                </a:lnTo>
                <a:lnTo>
                  <a:pt x="2456534" y="224279"/>
                </a:lnTo>
                <a:lnTo>
                  <a:pt x="2460344" y="170305"/>
                </a:lnTo>
                <a:lnTo>
                  <a:pt x="2456534" y="116331"/>
                </a:lnTo>
                <a:lnTo>
                  <a:pt x="2443834" y="74423"/>
                </a:lnTo>
                <a:lnTo>
                  <a:pt x="2424150" y="45848"/>
                </a:lnTo>
                <a:lnTo>
                  <a:pt x="2422880" y="43308"/>
                </a:lnTo>
                <a:lnTo>
                  <a:pt x="2407640" y="32514"/>
                </a:lnTo>
                <a:close/>
              </a:path>
              <a:path w="3057525" h="346075">
                <a:moveTo>
                  <a:pt x="2407640" y="45848"/>
                </a:moveTo>
                <a:lnTo>
                  <a:pt x="2302233" y="45848"/>
                </a:lnTo>
                <a:lnTo>
                  <a:pt x="2347317" y="50293"/>
                </a:lnTo>
                <a:lnTo>
                  <a:pt x="2380336" y="69343"/>
                </a:lnTo>
                <a:lnTo>
                  <a:pt x="2400656" y="107442"/>
                </a:lnTo>
                <a:lnTo>
                  <a:pt x="2407640" y="170940"/>
                </a:lnTo>
                <a:lnTo>
                  <a:pt x="2407640" y="45848"/>
                </a:lnTo>
                <a:close/>
              </a:path>
              <a:path w="3057525" h="346075">
                <a:moveTo>
                  <a:pt x="2672429" y="129"/>
                </a:moveTo>
                <a:lnTo>
                  <a:pt x="2622900" y="5844"/>
                </a:lnTo>
                <a:lnTo>
                  <a:pt x="2584801" y="22989"/>
                </a:lnTo>
                <a:lnTo>
                  <a:pt x="2556227" y="49658"/>
                </a:lnTo>
                <a:lnTo>
                  <a:pt x="2537177" y="84582"/>
                </a:lnTo>
                <a:lnTo>
                  <a:pt x="2525747" y="126491"/>
                </a:lnTo>
                <a:lnTo>
                  <a:pt x="2522573" y="172845"/>
                </a:lnTo>
                <a:lnTo>
                  <a:pt x="2525747" y="219834"/>
                </a:lnTo>
                <a:lnTo>
                  <a:pt x="2535907" y="261743"/>
                </a:lnTo>
                <a:lnTo>
                  <a:pt x="2554322" y="296667"/>
                </a:lnTo>
                <a:lnTo>
                  <a:pt x="2582261" y="323336"/>
                </a:lnTo>
                <a:lnTo>
                  <a:pt x="2620995" y="340481"/>
                </a:lnTo>
                <a:lnTo>
                  <a:pt x="2671794" y="346196"/>
                </a:lnTo>
                <a:lnTo>
                  <a:pt x="2720687" y="339846"/>
                </a:lnTo>
                <a:lnTo>
                  <a:pt x="2758787" y="323336"/>
                </a:lnTo>
                <a:lnTo>
                  <a:pt x="2775931" y="306827"/>
                </a:lnTo>
                <a:lnTo>
                  <a:pt x="2671794" y="306827"/>
                </a:lnTo>
                <a:lnTo>
                  <a:pt x="2627345" y="298572"/>
                </a:lnTo>
                <a:lnTo>
                  <a:pt x="2597501" y="273173"/>
                </a:lnTo>
                <a:lnTo>
                  <a:pt x="2580356" y="231264"/>
                </a:lnTo>
                <a:lnTo>
                  <a:pt x="2575276" y="172845"/>
                </a:lnTo>
                <a:lnTo>
                  <a:pt x="2580356" y="115062"/>
                </a:lnTo>
                <a:lnTo>
                  <a:pt x="2597501" y="73153"/>
                </a:lnTo>
                <a:lnTo>
                  <a:pt x="2627345" y="47753"/>
                </a:lnTo>
                <a:lnTo>
                  <a:pt x="2671794" y="39498"/>
                </a:lnTo>
                <a:lnTo>
                  <a:pt x="2767041" y="39498"/>
                </a:lnTo>
                <a:lnTo>
                  <a:pt x="2767041" y="29339"/>
                </a:lnTo>
                <a:lnTo>
                  <a:pt x="2759422" y="22354"/>
                </a:lnTo>
                <a:lnTo>
                  <a:pt x="2721322" y="5844"/>
                </a:lnTo>
                <a:lnTo>
                  <a:pt x="2672429" y="129"/>
                </a:lnTo>
                <a:close/>
              </a:path>
              <a:path w="3057525" h="346075">
                <a:moveTo>
                  <a:pt x="2767041" y="29339"/>
                </a:moveTo>
                <a:lnTo>
                  <a:pt x="2767041" y="172845"/>
                </a:lnTo>
                <a:lnTo>
                  <a:pt x="2761961" y="228724"/>
                </a:lnTo>
                <a:lnTo>
                  <a:pt x="2746087" y="271268"/>
                </a:lnTo>
                <a:lnTo>
                  <a:pt x="2716878" y="297302"/>
                </a:lnTo>
                <a:lnTo>
                  <a:pt x="2671794" y="306827"/>
                </a:lnTo>
                <a:lnTo>
                  <a:pt x="2775931" y="306827"/>
                </a:lnTo>
                <a:lnTo>
                  <a:pt x="2786726" y="296032"/>
                </a:lnTo>
                <a:lnTo>
                  <a:pt x="2805775" y="261743"/>
                </a:lnTo>
                <a:lnTo>
                  <a:pt x="2816570" y="219834"/>
                </a:lnTo>
                <a:lnTo>
                  <a:pt x="2819745" y="172845"/>
                </a:lnTo>
                <a:lnTo>
                  <a:pt x="2816570" y="125221"/>
                </a:lnTo>
                <a:lnTo>
                  <a:pt x="2805775" y="83312"/>
                </a:lnTo>
                <a:lnTo>
                  <a:pt x="2787361" y="49023"/>
                </a:lnTo>
                <a:lnTo>
                  <a:pt x="2777836" y="39498"/>
                </a:lnTo>
                <a:lnTo>
                  <a:pt x="2767041" y="29339"/>
                </a:lnTo>
                <a:close/>
              </a:path>
              <a:path w="3057525" h="346075">
                <a:moveTo>
                  <a:pt x="2767041" y="39498"/>
                </a:moveTo>
                <a:lnTo>
                  <a:pt x="2671794" y="39498"/>
                </a:lnTo>
                <a:lnTo>
                  <a:pt x="2715608" y="47753"/>
                </a:lnTo>
                <a:lnTo>
                  <a:pt x="2745452" y="73153"/>
                </a:lnTo>
                <a:lnTo>
                  <a:pt x="2761961" y="115062"/>
                </a:lnTo>
                <a:lnTo>
                  <a:pt x="2767041" y="172845"/>
                </a:lnTo>
                <a:lnTo>
                  <a:pt x="2767041" y="39498"/>
                </a:lnTo>
                <a:close/>
              </a:path>
              <a:path w="3057525" h="346075">
                <a:moveTo>
                  <a:pt x="2976586" y="287142"/>
                </a:moveTo>
                <a:lnTo>
                  <a:pt x="2925152" y="287142"/>
                </a:lnTo>
                <a:lnTo>
                  <a:pt x="2925152" y="336671"/>
                </a:lnTo>
                <a:lnTo>
                  <a:pt x="2976586" y="336671"/>
                </a:lnTo>
                <a:lnTo>
                  <a:pt x="2976586" y="287142"/>
                </a:lnTo>
                <a:close/>
              </a:path>
              <a:path w="3057525" h="346075">
                <a:moveTo>
                  <a:pt x="3048339" y="40768"/>
                </a:moveTo>
                <a:lnTo>
                  <a:pt x="2960076" y="40768"/>
                </a:lnTo>
                <a:lnTo>
                  <a:pt x="2982301" y="42673"/>
                </a:lnTo>
                <a:lnTo>
                  <a:pt x="2997541" y="50293"/>
                </a:lnTo>
                <a:lnTo>
                  <a:pt x="3005795" y="63628"/>
                </a:lnTo>
                <a:lnTo>
                  <a:pt x="3008335" y="82677"/>
                </a:lnTo>
                <a:lnTo>
                  <a:pt x="2995636" y="111252"/>
                </a:lnTo>
                <a:lnTo>
                  <a:pt x="2968331" y="134111"/>
                </a:lnTo>
                <a:lnTo>
                  <a:pt x="2940392" y="162050"/>
                </a:lnTo>
                <a:lnTo>
                  <a:pt x="2927692" y="203324"/>
                </a:lnTo>
                <a:lnTo>
                  <a:pt x="2927692" y="250313"/>
                </a:lnTo>
                <a:lnTo>
                  <a:pt x="2974046" y="250313"/>
                </a:lnTo>
                <a:lnTo>
                  <a:pt x="2974046" y="205864"/>
                </a:lnTo>
                <a:lnTo>
                  <a:pt x="2986746" y="174115"/>
                </a:lnTo>
                <a:lnTo>
                  <a:pt x="3015955" y="148081"/>
                </a:lnTo>
                <a:lnTo>
                  <a:pt x="3044529" y="120776"/>
                </a:lnTo>
                <a:lnTo>
                  <a:pt x="3057229" y="82677"/>
                </a:lnTo>
                <a:lnTo>
                  <a:pt x="3048339" y="40768"/>
                </a:lnTo>
                <a:close/>
              </a:path>
              <a:path w="3057525" h="346075">
                <a:moveTo>
                  <a:pt x="2960076" y="1399"/>
                </a:moveTo>
                <a:lnTo>
                  <a:pt x="2939757" y="2669"/>
                </a:lnTo>
                <a:lnTo>
                  <a:pt x="2917533" y="5844"/>
                </a:lnTo>
                <a:lnTo>
                  <a:pt x="2895943" y="10924"/>
                </a:lnTo>
                <a:lnTo>
                  <a:pt x="2876894" y="16639"/>
                </a:lnTo>
                <a:lnTo>
                  <a:pt x="2885783" y="58548"/>
                </a:lnTo>
                <a:lnTo>
                  <a:pt x="2902928" y="51563"/>
                </a:lnTo>
                <a:lnTo>
                  <a:pt x="2923247" y="45848"/>
                </a:lnTo>
                <a:lnTo>
                  <a:pt x="2942932" y="42038"/>
                </a:lnTo>
                <a:lnTo>
                  <a:pt x="2960076" y="40768"/>
                </a:lnTo>
                <a:lnTo>
                  <a:pt x="3048339" y="40768"/>
                </a:lnTo>
                <a:lnTo>
                  <a:pt x="3048339" y="40133"/>
                </a:lnTo>
                <a:lnTo>
                  <a:pt x="3025480" y="15369"/>
                </a:lnTo>
                <a:lnTo>
                  <a:pt x="2994366" y="3939"/>
                </a:lnTo>
                <a:lnTo>
                  <a:pt x="2960076" y="1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bg object 7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9455545" y="12870490"/>
            <a:ext cx="306062" cy="154301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9780657" y="12913035"/>
            <a:ext cx="73021" cy="104771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9879080" y="12868585"/>
            <a:ext cx="80007" cy="149221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9983852" y="12911130"/>
            <a:ext cx="80642" cy="106676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10142588" y="12870499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4">
                <a:moveTo>
                  <a:pt x="10160" y="42545"/>
                </a:moveTo>
                <a:lnTo>
                  <a:pt x="635" y="42545"/>
                </a:lnTo>
                <a:lnTo>
                  <a:pt x="635" y="144132"/>
                </a:lnTo>
                <a:lnTo>
                  <a:pt x="10160" y="144132"/>
                </a:lnTo>
                <a:lnTo>
                  <a:pt x="10160" y="42545"/>
                </a:lnTo>
                <a:close/>
              </a:path>
              <a:path w="10795" h="144144">
                <a:moveTo>
                  <a:pt x="10795" y="0"/>
                </a:moveTo>
                <a:lnTo>
                  <a:pt x="0" y="0"/>
                </a:lnTo>
                <a:lnTo>
                  <a:pt x="0" y="15240"/>
                </a:lnTo>
                <a:lnTo>
                  <a:pt x="10795" y="15240"/>
                </a:lnTo>
                <a:lnTo>
                  <a:pt x="10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bg object 8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183237" y="12911130"/>
            <a:ext cx="74928" cy="104771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339443" y="12911128"/>
            <a:ext cx="80007" cy="144776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0446120" y="12913035"/>
            <a:ext cx="73024" cy="104771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0547718" y="12868585"/>
            <a:ext cx="80007" cy="149221"/>
          </a:xfrm>
          <a:prstGeom prst="rect">
            <a:avLst/>
          </a:prstGeom>
        </p:spPr>
      </p:pic>
      <p:sp>
        <p:nvSpPr>
          <p:cNvPr id="84" name="bg object 84"/>
          <p:cNvSpPr/>
          <p:nvPr/>
        </p:nvSpPr>
        <p:spPr>
          <a:xfrm>
            <a:off x="10654386" y="12868594"/>
            <a:ext cx="51435" cy="146685"/>
          </a:xfrm>
          <a:custGeom>
            <a:avLst/>
            <a:gdLst/>
            <a:ahLst/>
            <a:cxnLst/>
            <a:rect l="l" t="t" r="r" b="b"/>
            <a:pathLst>
              <a:path w="51434" h="146684">
                <a:moveTo>
                  <a:pt x="8890" y="0"/>
                </a:moveTo>
                <a:lnTo>
                  <a:pt x="0" y="0"/>
                </a:lnTo>
                <a:lnTo>
                  <a:pt x="0" y="146672"/>
                </a:lnTo>
                <a:lnTo>
                  <a:pt x="8890" y="146672"/>
                </a:lnTo>
                <a:lnTo>
                  <a:pt x="8890" y="0"/>
                </a:lnTo>
                <a:close/>
              </a:path>
              <a:path w="51434" h="146684">
                <a:moveTo>
                  <a:pt x="50800" y="45085"/>
                </a:moveTo>
                <a:lnTo>
                  <a:pt x="41910" y="45085"/>
                </a:lnTo>
                <a:lnTo>
                  <a:pt x="41910" y="146672"/>
                </a:lnTo>
                <a:lnTo>
                  <a:pt x="50800" y="146672"/>
                </a:lnTo>
                <a:lnTo>
                  <a:pt x="50800" y="45085"/>
                </a:lnTo>
                <a:close/>
              </a:path>
              <a:path w="51434" h="146684">
                <a:moveTo>
                  <a:pt x="51435" y="2540"/>
                </a:moveTo>
                <a:lnTo>
                  <a:pt x="40640" y="2540"/>
                </a:lnTo>
                <a:lnTo>
                  <a:pt x="40640" y="17780"/>
                </a:lnTo>
                <a:lnTo>
                  <a:pt x="51435" y="17780"/>
                </a:lnTo>
                <a:lnTo>
                  <a:pt x="51435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bg object 8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0732498" y="12911128"/>
            <a:ext cx="73021" cy="106677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9670805" y="13216556"/>
            <a:ext cx="76833" cy="106677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9776212" y="13216556"/>
            <a:ext cx="80007" cy="144776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9880984" y="13216556"/>
            <a:ext cx="80007" cy="144776"/>
          </a:xfrm>
          <a:prstGeom prst="rect">
            <a:avLst/>
          </a:prstGeom>
        </p:spPr>
      </p:pic>
      <p:pic>
        <p:nvPicPr>
          <p:cNvPr id="89" name="bg object 8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9983217" y="13216556"/>
            <a:ext cx="80642" cy="106677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0086084" y="13216556"/>
            <a:ext cx="76833" cy="106677"/>
          </a:xfrm>
          <a:prstGeom prst="rect">
            <a:avLst/>
          </a:prstGeom>
        </p:spPr>
      </p:pic>
      <p:pic>
        <p:nvPicPr>
          <p:cNvPr id="91" name="bg object 9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0191492" y="13216556"/>
            <a:ext cx="144776" cy="106677"/>
          </a:xfrm>
          <a:prstGeom prst="rect">
            <a:avLst/>
          </a:prstGeom>
        </p:spPr>
      </p:pic>
      <p:pic>
        <p:nvPicPr>
          <p:cNvPr id="92" name="bg object 9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364842" y="13216557"/>
            <a:ext cx="74926" cy="104771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0465805" y="13216556"/>
            <a:ext cx="73021" cy="106677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0558513" y="13216556"/>
            <a:ext cx="80642" cy="106677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9143768" y="13479439"/>
            <a:ext cx="1443318" cy="156206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0659475" y="13498489"/>
            <a:ext cx="151126" cy="137156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0829650" y="13479439"/>
            <a:ext cx="73023" cy="146681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0929343" y="13521984"/>
            <a:ext cx="80642" cy="106676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1035385" y="13521983"/>
            <a:ext cx="134616" cy="106677"/>
          </a:xfrm>
          <a:prstGeom prst="rect">
            <a:avLst/>
          </a:prstGeom>
        </p:spPr>
      </p:pic>
      <p:sp>
        <p:nvSpPr>
          <p:cNvPr id="100" name="bg object 100"/>
          <p:cNvSpPr/>
          <p:nvPr/>
        </p:nvSpPr>
        <p:spPr>
          <a:xfrm>
            <a:off x="6118860" y="14483272"/>
            <a:ext cx="1003935" cy="330835"/>
          </a:xfrm>
          <a:custGeom>
            <a:avLst/>
            <a:gdLst/>
            <a:ahLst/>
            <a:cxnLst/>
            <a:rect l="l" t="t" r="r" b="b"/>
            <a:pathLst>
              <a:path w="1003934" h="330834">
                <a:moveTo>
                  <a:pt x="105887" y="76"/>
                </a:moveTo>
                <a:lnTo>
                  <a:pt x="-154" y="76"/>
                </a:lnTo>
                <a:lnTo>
                  <a:pt x="-154" y="330903"/>
                </a:lnTo>
                <a:lnTo>
                  <a:pt x="50644" y="330903"/>
                </a:lnTo>
                <a:lnTo>
                  <a:pt x="50644" y="196286"/>
                </a:lnTo>
                <a:lnTo>
                  <a:pt x="110967" y="196286"/>
                </a:lnTo>
                <a:lnTo>
                  <a:pt x="156051" y="191206"/>
                </a:lnTo>
                <a:lnTo>
                  <a:pt x="190340" y="173427"/>
                </a:lnTo>
                <a:lnTo>
                  <a:pt x="201770" y="156917"/>
                </a:lnTo>
                <a:lnTo>
                  <a:pt x="50644" y="156917"/>
                </a:lnTo>
                <a:lnTo>
                  <a:pt x="50644" y="39445"/>
                </a:lnTo>
                <a:lnTo>
                  <a:pt x="167481" y="39445"/>
                </a:lnTo>
                <a:lnTo>
                  <a:pt x="167481" y="12141"/>
                </a:lnTo>
                <a:lnTo>
                  <a:pt x="151606" y="5156"/>
                </a:lnTo>
                <a:lnTo>
                  <a:pt x="105887" y="76"/>
                </a:lnTo>
                <a:close/>
              </a:path>
              <a:path w="1003934" h="330834">
                <a:moveTo>
                  <a:pt x="167481" y="12141"/>
                </a:moveTo>
                <a:lnTo>
                  <a:pt x="167481" y="96594"/>
                </a:lnTo>
                <a:lnTo>
                  <a:pt x="163036" y="125803"/>
                </a:lnTo>
                <a:lnTo>
                  <a:pt x="150971" y="144852"/>
                </a:lnTo>
                <a:lnTo>
                  <a:pt x="131922" y="154377"/>
                </a:lnTo>
                <a:lnTo>
                  <a:pt x="107157" y="156917"/>
                </a:lnTo>
                <a:lnTo>
                  <a:pt x="201770" y="156917"/>
                </a:lnTo>
                <a:lnTo>
                  <a:pt x="211930" y="142312"/>
                </a:lnTo>
                <a:lnTo>
                  <a:pt x="219549" y="96594"/>
                </a:lnTo>
                <a:lnTo>
                  <a:pt x="211295" y="50875"/>
                </a:lnTo>
                <a:lnTo>
                  <a:pt x="202405" y="39445"/>
                </a:lnTo>
                <a:lnTo>
                  <a:pt x="187800" y="21031"/>
                </a:lnTo>
                <a:lnTo>
                  <a:pt x="167481" y="12141"/>
                </a:lnTo>
                <a:close/>
              </a:path>
              <a:path w="1003934" h="330834">
                <a:moveTo>
                  <a:pt x="167481" y="39445"/>
                </a:moveTo>
                <a:lnTo>
                  <a:pt x="104617" y="39445"/>
                </a:lnTo>
                <a:lnTo>
                  <a:pt x="129382" y="41350"/>
                </a:lnTo>
                <a:lnTo>
                  <a:pt x="149066" y="49605"/>
                </a:lnTo>
                <a:lnTo>
                  <a:pt x="162401" y="67384"/>
                </a:lnTo>
                <a:lnTo>
                  <a:pt x="167481" y="96594"/>
                </a:lnTo>
                <a:lnTo>
                  <a:pt x="167481" y="39445"/>
                </a:lnTo>
                <a:close/>
              </a:path>
              <a:path w="1003934" h="330834">
                <a:moveTo>
                  <a:pt x="417029" y="76"/>
                </a:moveTo>
                <a:lnTo>
                  <a:pt x="371945" y="76"/>
                </a:lnTo>
                <a:lnTo>
                  <a:pt x="237329" y="330903"/>
                </a:lnTo>
                <a:lnTo>
                  <a:pt x="291302" y="330903"/>
                </a:lnTo>
                <a:lnTo>
                  <a:pt x="326227" y="237560"/>
                </a:lnTo>
                <a:lnTo>
                  <a:pt x="506562" y="237560"/>
                </a:lnTo>
                <a:lnTo>
                  <a:pt x="491957" y="198826"/>
                </a:lnTo>
                <a:lnTo>
                  <a:pt x="340196" y="198826"/>
                </a:lnTo>
                <a:lnTo>
                  <a:pt x="391630" y="59765"/>
                </a:lnTo>
                <a:lnTo>
                  <a:pt x="439254" y="59765"/>
                </a:lnTo>
                <a:lnTo>
                  <a:pt x="417029" y="76"/>
                </a:lnTo>
                <a:close/>
              </a:path>
              <a:path w="1003934" h="330834">
                <a:moveTo>
                  <a:pt x="506562" y="237560"/>
                </a:moveTo>
                <a:lnTo>
                  <a:pt x="452588" y="237560"/>
                </a:lnTo>
                <a:lnTo>
                  <a:pt x="485608" y="330903"/>
                </a:lnTo>
                <a:lnTo>
                  <a:pt x="541486" y="330903"/>
                </a:lnTo>
                <a:lnTo>
                  <a:pt x="506562" y="237560"/>
                </a:lnTo>
                <a:close/>
              </a:path>
              <a:path w="1003934" h="330834">
                <a:moveTo>
                  <a:pt x="439254" y="59765"/>
                </a:moveTo>
                <a:lnTo>
                  <a:pt x="391630" y="59765"/>
                </a:lnTo>
                <a:lnTo>
                  <a:pt x="439889" y="198826"/>
                </a:lnTo>
                <a:lnTo>
                  <a:pt x="439889" y="61035"/>
                </a:lnTo>
                <a:lnTo>
                  <a:pt x="439254" y="59765"/>
                </a:lnTo>
                <a:close/>
              </a:path>
              <a:path w="1003934" h="330834">
                <a:moveTo>
                  <a:pt x="439889" y="61035"/>
                </a:moveTo>
                <a:lnTo>
                  <a:pt x="439889" y="198826"/>
                </a:lnTo>
                <a:lnTo>
                  <a:pt x="491957" y="198826"/>
                </a:lnTo>
                <a:lnTo>
                  <a:pt x="439889" y="61035"/>
                </a:lnTo>
                <a:close/>
              </a:path>
              <a:path w="1003934" h="330834">
                <a:moveTo>
                  <a:pt x="651338" y="76"/>
                </a:moveTo>
                <a:lnTo>
                  <a:pt x="600540" y="76"/>
                </a:lnTo>
                <a:lnTo>
                  <a:pt x="600540" y="330903"/>
                </a:lnTo>
                <a:lnTo>
                  <a:pt x="651338" y="330903"/>
                </a:lnTo>
                <a:lnTo>
                  <a:pt x="651338" y="76"/>
                </a:lnTo>
                <a:close/>
              </a:path>
              <a:path w="1003934" h="330834">
                <a:moveTo>
                  <a:pt x="818339" y="76"/>
                </a:moveTo>
                <a:lnTo>
                  <a:pt x="743411" y="76"/>
                </a:lnTo>
                <a:lnTo>
                  <a:pt x="743411" y="330903"/>
                </a:lnTo>
                <a:lnTo>
                  <a:pt x="791670" y="330903"/>
                </a:lnTo>
                <a:lnTo>
                  <a:pt x="791670" y="60400"/>
                </a:lnTo>
                <a:lnTo>
                  <a:pt x="848501" y="60400"/>
                </a:lnTo>
                <a:lnTo>
                  <a:pt x="818339" y="76"/>
                </a:lnTo>
                <a:close/>
              </a:path>
              <a:path w="1003934" h="330834">
                <a:moveTo>
                  <a:pt x="848501" y="60400"/>
                </a:moveTo>
                <a:lnTo>
                  <a:pt x="791670" y="60400"/>
                </a:lnTo>
                <a:lnTo>
                  <a:pt x="928191" y="330903"/>
                </a:lnTo>
                <a:lnTo>
                  <a:pt x="1003754" y="330903"/>
                </a:lnTo>
                <a:lnTo>
                  <a:pt x="1003754" y="270579"/>
                </a:lnTo>
                <a:lnTo>
                  <a:pt x="953591" y="270579"/>
                </a:lnTo>
                <a:lnTo>
                  <a:pt x="848501" y="60400"/>
                </a:lnTo>
                <a:close/>
              </a:path>
              <a:path w="1003934" h="330834">
                <a:moveTo>
                  <a:pt x="1003754" y="76"/>
                </a:moveTo>
                <a:lnTo>
                  <a:pt x="953591" y="76"/>
                </a:lnTo>
                <a:lnTo>
                  <a:pt x="953591" y="270579"/>
                </a:lnTo>
                <a:lnTo>
                  <a:pt x="1003754" y="270579"/>
                </a:lnTo>
                <a:lnTo>
                  <a:pt x="1003754" y="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6415877" y="14969111"/>
            <a:ext cx="140966" cy="152396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6578433" y="15014830"/>
            <a:ext cx="76833" cy="106677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6683841" y="15014830"/>
            <a:ext cx="134616" cy="106677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6150454" y="15274538"/>
            <a:ext cx="209544" cy="152396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6384128" y="15280254"/>
            <a:ext cx="396229" cy="154301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806392" y="15320259"/>
            <a:ext cx="85087" cy="106676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6916244" y="15320259"/>
            <a:ext cx="74928" cy="104771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7015937" y="15320259"/>
            <a:ext cx="67943" cy="106676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6348569" y="15583141"/>
            <a:ext cx="80007" cy="149221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6238717" y="15625686"/>
            <a:ext cx="85087" cy="106676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449531" y="15602825"/>
            <a:ext cx="224784" cy="137156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6699715" y="15625686"/>
            <a:ext cx="73023" cy="106676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6797675" y="15583092"/>
            <a:ext cx="116665" cy="149270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6935294" y="15625686"/>
            <a:ext cx="67943" cy="106676"/>
          </a:xfrm>
          <a:prstGeom prst="rect">
            <a:avLst/>
          </a:prstGeom>
        </p:spPr>
      </p:pic>
      <p:sp>
        <p:nvSpPr>
          <p:cNvPr id="115" name="bg object 115"/>
          <p:cNvSpPr/>
          <p:nvPr/>
        </p:nvSpPr>
        <p:spPr>
          <a:xfrm>
            <a:off x="13475334" y="14476922"/>
            <a:ext cx="1064895" cy="345440"/>
          </a:xfrm>
          <a:custGeom>
            <a:avLst/>
            <a:gdLst/>
            <a:ahLst/>
            <a:cxnLst/>
            <a:rect l="l" t="t" r="r" b="b"/>
            <a:pathLst>
              <a:path w="1064894" h="345440">
                <a:moveTo>
                  <a:pt x="149515" y="76"/>
                </a:moveTo>
                <a:lnTo>
                  <a:pt x="101256" y="5156"/>
                </a:lnTo>
                <a:lnTo>
                  <a:pt x="63157" y="21666"/>
                </a:lnTo>
                <a:lnTo>
                  <a:pt x="34583" y="47065"/>
                </a:lnTo>
                <a:lnTo>
                  <a:pt x="14899" y="81354"/>
                </a:lnTo>
                <a:lnTo>
                  <a:pt x="3469" y="123263"/>
                </a:lnTo>
                <a:lnTo>
                  <a:pt x="-340" y="170887"/>
                </a:lnTo>
                <a:lnTo>
                  <a:pt x="2199" y="214701"/>
                </a:lnTo>
                <a:lnTo>
                  <a:pt x="11724" y="255975"/>
                </a:lnTo>
                <a:lnTo>
                  <a:pt x="28868" y="292169"/>
                </a:lnTo>
                <a:lnTo>
                  <a:pt x="56173" y="320108"/>
                </a:lnTo>
                <a:lnTo>
                  <a:pt x="94272" y="339158"/>
                </a:lnTo>
                <a:lnTo>
                  <a:pt x="145070" y="345508"/>
                </a:lnTo>
                <a:lnTo>
                  <a:pt x="176184" y="343603"/>
                </a:lnTo>
                <a:lnTo>
                  <a:pt x="202854" y="338523"/>
                </a:lnTo>
                <a:lnTo>
                  <a:pt x="226983" y="328998"/>
                </a:lnTo>
                <a:lnTo>
                  <a:pt x="251748" y="316933"/>
                </a:lnTo>
                <a:lnTo>
                  <a:pt x="251748" y="306139"/>
                </a:lnTo>
                <a:lnTo>
                  <a:pt x="146975" y="306139"/>
                </a:lnTo>
                <a:lnTo>
                  <a:pt x="99986" y="296614"/>
                </a:lnTo>
                <a:lnTo>
                  <a:pt x="71412" y="268674"/>
                </a:lnTo>
                <a:lnTo>
                  <a:pt x="56173" y="225496"/>
                </a:lnTo>
                <a:lnTo>
                  <a:pt x="52363" y="170887"/>
                </a:lnTo>
                <a:lnTo>
                  <a:pt x="58712" y="109928"/>
                </a:lnTo>
                <a:lnTo>
                  <a:pt x="77762" y="69289"/>
                </a:lnTo>
                <a:lnTo>
                  <a:pt x="108876" y="46430"/>
                </a:lnTo>
                <a:lnTo>
                  <a:pt x="150150" y="39445"/>
                </a:lnTo>
                <a:lnTo>
                  <a:pt x="219326" y="39445"/>
                </a:lnTo>
                <a:lnTo>
                  <a:pt x="229523" y="12776"/>
                </a:lnTo>
                <a:lnTo>
                  <a:pt x="210474" y="7696"/>
                </a:lnTo>
                <a:lnTo>
                  <a:pt x="189519" y="3886"/>
                </a:lnTo>
                <a:lnTo>
                  <a:pt x="168565" y="711"/>
                </a:lnTo>
                <a:lnTo>
                  <a:pt x="149515" y="76"/>
                </a:lnTo>
                <a:close/>
              </a:path>
              <a:path w="1064894" h="345440">
                <a:moveTo>
                  <a:pt x="251748" y="166442"/>
                </a:moveTo>
                <a:lnTo>
                  <a:pt x="133006" y="166442"/>
                </a:lnTo>
                <a:lnTo>
                  <a:pt x="133006" y="205811"/>
                </a:lnTo>
                <a:lnTo>
                  <a:pt x="206029" y="205811"/>
                </a:lnTo>
                <a:lnTo>
                  <a:pt x="206029" y="290264"/>
                </a:lnTo>
                <a:lnTo>
                  <a:pt x="192694" y="296614"/>
                </a:lnTo>
                <a:lnTo>
                  <a:pt x="178724" y="301694"/>
                </a:lnTo>
                <a:lnTo>
                  <a:pt x="163485" y="305504"/>
                </a:lnTo>
                <a:lnTo>
                  <a:pt x="146975" y="306139"/>
                </a:lnTo>
                <a:lnTo>
                  <a:pt x="251748" y="306139"/>
                </a:lnTo>
                <a:lnTo>
                  <a:pt x="251748" y="166442"/>
                </a:lnTo>
                <a:close/>
              </a:path>
              <a:path w="1064894" h="345440">
                <a:moveTo>
                  <a:pt x="219326" y="39445"/>
                </a:moveTo>
                <a:lnTo>
                  <a:pt x="150150" y="39445"/>
                </a:lnTo>
                <a:lnTo>
                  <a:pt x="166660" y="40715"/>
                </a:lnTo>
                <a:lnTo>
                  <a:pt x="182534" y="44525"/>
                </a:lnTo>
                <a:lnTo>
                  <a:pt x="198409" y="49605"/>
                </a:lnTo>
                <a:lnTo>
                  <a:pt x="213014" y="55955"/>
                </a:lnTo>
                <a:lnTo>
                  <a:pt x="219326" y="39445"/>
                </a:lnTo>
                <a:close/>
              </a:path>
              <a:path w="1064894" h="345440">
                <a:moveTo>
                  <a:pt x="477802" y="5791"/>
                </a:moveTo>
                <a:lnTo>
                  <a:pt x="432718" y="5791"/>
                </a:lnTo>
                <a:lnTo>
                  <a:pt x="298736" y="336618"/>
                </a:lnTo>
                <a:lnTo>
                  <a:pt x="352075" y="336618"/>
                </a:lnTo>
                <a:lnTo>
                  <a:pt x="386999" y="243275"/>
                </a:lnTo>
                <a:lnTo>
                  <a:pt x="567335" y="243275"/>
                </a:lnTo>
                <a:lnTo>
                  <a:pt x="552730" y="204541"/>
                </a:lnTo>
                <a:lnTo>
                  <a:pt x="401604" y="204541"/>
                </a:lnTo>
                <a:lnTo>
                  <a:pt x="453037" y="65480"/>
                </a:lnTo>
                <a:lnTo>
                  <a:pt x="500026" y="65480"/>
                </a:lnTo>
                <a:lnTo>
                  <a:pt x="477802" y="5791"/>
                </a:lnTo>
                <a:close/>
              </a:path>
              <a:path w="1064894" h="345440">
                <a:moveTo>
                  <a:pt x="567335" y="243275"/>
                </a:moveTo>
                <a:lnTo>
                  <a:pt x="513996" y="243275"/>
                </a:lnTo>
                <a:lnTo>
                  <a:pt x="546380" y="336618"/>
                </a:lnTo>
                <a:lnTo>
                  <a:pt x="602894" y="336618"/>
                </a:lnTo>
                <a:lnTo>
                  <a:pt x="567335" y="243275"/>
                </a:lnTo>
                <a:close/>
              </a:path>
              <a:path w="1064894" h="345440">
                <a:moveTo>
                  <a:pt x="500026" y="65480"/>
                </a:moveTo>
                <a:lnTo>
                  <a:pt x="453037" y="65480"/>
                </a:lnTo>
                <a:lnTo>
                  <a:pt x="500661" y="204541"/>
                </a:lnTo>
                <a:lnTo>
                  <a:pt x="500661" y="66750"/>
                </a:lnTo>
                <a:lnTo>
                  <a:pt x="500026" y="65480"/>
                </a:lnTo>
                <a:close/>
              </a:path>
              <a:path w="1064894" h="345440">
                <a:moveTo>
                  <a:pt x="500661" y="66750"/>
                </a:moveTo>
                <a:lnTo>
                  <a:pt x="500661" y="204541"/>
                </a:lnTo>
                <a:lnTo>
                  <a:pt x="552730" y="204541"/>
                </a:lnTo>
                <a:lnTo>
                  <a:pt x="500661" y="66750"/>
                </a:lnTo>
                <a:close/>
              </a:path>
              <a:path w="1064894" h="345440">
                <a:moveTo>
                  <a:pt x="712746" y="5791"/>
                </a:moveTo>
                <a:lnTo>
                  <a:pt x="661312" y="5791"/>
                </a:lnTo>
                <a:lnTo>
                  <a:pt x="661312" y="336618"/>
                </a:lnTo>
                <a:lnTo>
                  <a:pt x="712746" y="336618"/>
                </a:lnTo>
                <a:lnTo>
                  <a:pt x="712746" y="5791"/>
                </a:lnTo>
                <a:close/>
              </a:path>
              <a:path w="1064894" h="345440">
                <a:moveTo>
                  <a:pt x="879112" y="5791"/>
                </a:moveTo>
                <a:lnTo>
                  <a:pt x="804819" y="5791"/>
                </a:lnTo>
                <a:lnTo>
                  <a:pt x="804819" y="336618"/>
                </a:lnTo>
                <a:lnTo>
                  <a:pt x="852442" y="336618"/>
                </a:lnTo>
                <a:lnTo>
                  <a:pt x="852442" y="66115"/>
                </a:lnTo>
                <a:lnTo>
                  <a:pt x="909273" y="66115"/>
                </a:lnTo>
                <a:lnTo>
                  <a:pt x="879112" y="5791"/>
                </a:lnTo>
                <a:close/>
              </a:path>
              <a:path w="1064894" h="345440">
                <a:moveTo>
                  <a:pt x="909273" y="66115"/>
                </a:moveTo>
                <a:lnTo>
                  <a:pt x="852442" y="66115"/>
                </a:lnTo>
                <a:lnTo>
                  <a:pt x="988964" y="336618"/>
                </a:lnTo>
                <a:lnTo>
                  <a:pt x="1064527" y="336618"/>
                </a:lnTo>
                <a:lnTo>
                  <a:pt x="1064527" y="276294"/>
                </a:lnTo>
                <a:lnTo>
                  <a:pt x="1014363" y="276294"/>
                </a:lnTo>
                <a:lnTo>
                  <a:pt x="909273" y="66115"/>
                </a:lnTo>
                <a:close/>
              </a:path>
              <a:path w="1064894" h="345440">
                <a:moveTo>
                  <a:pt x="1064527" y="5791"/>
                </a:moveTo>
                <a:lnTo>
                  <a:pt x="1014363" y="5791"/>
                </a:lnTo>
                <a:lnTo>
                  <a:pt x="1014363" y="276294"/>
                </a:lnTo>
                <a:lnTo>
                  <a:pt x="1064527" y="276294"/>
                </a:lnTo>
                <a:lnTo>
                  <a:pt x="1064527" y="5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6" name="bg object 116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3370857" y="14974827"/>
            <a:ext cx="300982" cy="147316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3700413" y="15014832"/>
            <a:ext cx="74926" cy="104771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3794390" y="14991970"/>
            <a:ext cx="133346" cy="137156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3947139" y="14972222"/>
            <a:ext cx="172719" cy="148590"/>
          </a:xfrm>
          <a:prstGeom prst="rect">
            <a:avLst/>
          </a:prstGeom>
        </p:spPr>
      </p:pic>
      <p:pic>
        <p:nvPicPr>
          <p:cNvPr id="120" name="bg object 120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4181731" y="15014832"/>
            <a:ext cx="74928" cy="104771"/>
          </a:xfrm>
          <a:prstGeom prst="rect">
            <a:avLst/>
          </a:prstGeom>
        </p:spPr>
      </p:pic>
      <p:pic>
        <p:nvPicPr>
          <p:cNvPr id="121" name="bg object 121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4283328" y="15014830"/>
            <a:ext cx="80641" cy="106677"/>
          </a:xfrm>
          <a:prstGeom prst="rect">
            <a:avLst/>
          </a:prstGeom>
        </p:spPr>
      </p:pic>
      <p:pic>
        <p:nvPicPr>
          <p:cNvPr id="122" name="bg object 122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4386196" y="15014830"/>
            <a:ext cx="80642" cy="106677"/>
          </a:xfrm>
          <a:prstGeom prst="rect">
            <a:avLst/>
          </a:prstGeom>
        </p:spPr>
      </p:pic>
      <p:pic>
        <p:nvPicPr>
          <p:cNvPr id="123" name="bg object 123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4489063" y="14972286"/>
            <a:ext cx="80007" cy="149221"/>
          </a:xfrm>
          <a:prstGeom prst="rect">
            <a:avLst/>
          </a:prstGeom>
        </p:spPr>
      </p:pic>
      <p:pic>
        <p:nvPicPr>
          <p:cNvPr id="124" name="bg object 12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4593200" y="15014830"/>
            <a:ext cx="67943" cy="106677"/>
          </a:xfrm>
          <a:prstGeom prst="rect">
            <a:avLst/>
          </a:prstGeom>
        </p:spPr>
      </p:pic>
      <p:pic>
        <p:nvPicPr>
          <p:cNvPr id="125" name="bg object 12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3158772" y="15320260"/>
            <a:ext cx="137156" cy="104769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3322597" y="15320257"/>
            <a:ext cx="80639" cy="106677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3425466" y="15320257"/>
            <a:ext cx="76830" cy="106677"/>
          </a:xfrm>
          <a:prstGeom prst="rect">
            <a:avLst/>
          </a:prstGeom>
        </p:spPr>
      </p:pic>
      <p:pic>
        <p:nvPicPr>
          <p:cNvPr id="128" name="bg object 128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3526427" y="15320259"/>
            <a:ext cx="67943" cy="106676"/>
          </a:xfrm>
          <a:prstGeom prst="rect">
            <a:avLst/>
          </a:prstGeom>
        </p:spPr>
      </p:pic>
      <p:pic>
        <p:nvPicPr>
          <p:cNvPr id="129" name="bg object 129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621040" y="15322799"/>
            <a:ext cx="73021" cy="104771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3722638" y="15320259"/>
            <a:ext cx="148586" cy="106676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3892178" y="15320259"/>
            <a:ext cx="67943" cy="106676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4033145" y="15274538"/>
            <a:ext cx="153031" cy="152396"/>
          </a:xfrm>
          <a:prstGeom prst="rect">
            <a:avLst/>
          </a:prstGeom>
        </p:spPr>
      </p:pic>
      <p:pic>
        <p:nvPicPr>
          <p:cNvPr id="133" name="bg object 133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4242689" y="15320259"/>
            <a:ext cx="67943" cy="106676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4337301" y="15322800"/>
            <a:ext cx="73020" cy="104769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4435089" y="15320259"/>
            <a:ext cx="73020" cy="106676"/>
          </a:xfrm>
          <a:prstGeom prst="rect">
            <a:avLst/>
          </a:prstGeom>
        </p:spPr>
      </p:pic>
      <p:pic>
        <p:nvPicPr>
          <p:cNvPr id="136" name="bg object 136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4527797" y="15320259"/>
            <a:ext cx="73021" cy="106676"/>
          </a:xfrm>
          <a:prstGeom prst="rect">
            <a:avLst/>
          </a:prstGeom>
        </p:spPr>
      </p:pic>
      <p:pic>
        <p:nvPicPr>
          <p:cNvPr id="137" name="bg object 137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4620504" y="15320259"/>
            <a:ext cx="80642" cy="106676"/>
          </a:xfrm>
          <a:prstGeom prst="rect">
            <a:avLst/>
          </a:prstGeom>
        </p:spPr>
      </p:pic>
      <p:pic>
        <p:nvPicPr>
          <p:cNvPr id="138" name="bg object 138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4722103" y="15320259"/>
            <a:ext cx="67943" cy="106676"/>
          </a:xfrm>
          <a:prstGeom prst="rect">
            <a:avLst/>
          </a:prstGeom>
        </p:spPr>
      </p:pic>
      <p:pic>
        <p:nvPicPr>
          <p:cNvPr id="139" name="bg object 139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13635009" y="15625686"/>
            <a:ext cx="85087" cy="106676"/>
          </a:xfrm>
          <a:prstGeom prst="rect">
            <a:avLst/>
          </a:prstGeom>
        </p:spPr>
      </p:pic>
      <p:pic>
        <p:nvPicPr>
          <p:cNvPr id="140" name="bg object 140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14810366" y="15320259"/>
            <a:ext cx="67943" cy="106676"/>
          </a:xfrm>
          <a:prstGeom prst="rect">
            <a:avLst/>
          </a:prstGeom>
        </p:spPr>
      </p:pic>
      <p:pic>
        <p:nvPicPr>
          <p:cNvPr id="141" name="bg object 141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3744862" y="15583141"/>
            <a:ext cx="80007" cy="149221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3845189" y="15602825"/>
            <a:ext cx="224784" cy="137156"/>
          </a:xfrm>
          <a:prstGeom prst="rect">
            <a:avLst/>
          </a:prstGeom>
        </p:spPr>
      </p:pic>
      <p:pic>
        <p:nvPicPr>
          <p:cNvPr id="143" name="bg object 143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4095374" y="15625686"/>
            <a:ext cx="73023" cy="106676"/>
          </a:xfrm>
          <a:prstGeom prst="rect">
            <a:avLst/>
          </a:prstGeom>
        </p:spPr>
      </p:pic>
      <p:pic>
        <p:nvPicPr>
          <p:cNvPr id="144" name="bg object 144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4193519" y="15583092"/>
            <a:ext cx="116476" cy="149270"/>
          </a:xfrm>
          <a:prstGeom prst="rect">
            <a:avLst/>
          </a:prstGeom>
        </p:spPr>
      </p:pic>
      <p:pic>
        <p:nvPicPr>
          <p:cNvPr id="145" name="bg object 145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14330951" y="15625686"/>
            <a:ext cx="67944" cy="106676"/>
          </a:xfrm>
          <a:prstGeom prst="rect">
            <a:avLst/>
          </a:prstGeom>
        </p:spPr>
      </p:pic>
      <p:sp>
        <p:nvSpPr>
          <p:cNvPr id="146" name="bg object 146"/>
          <p:cNvSpPr/>
          <p:nvPr/>
        </p:nvSpPr>
        <p:spPr>
          <a:xfrm>
            <a:off x="17447894" y="9050847"/>
            <a:ext cx="558165" cy="333375"/>
          </a:xfrm>
          <a:custGeom>
            <a:avLst/>
            <a:gdLst/>
            <a:ahLst/>
            <a:cxnLst/>
            <a:rect l="l" t="t" r="r" b="b"/>
            <a:pathLst>
              <a:path w="558165" h="333375">
                <a:moveTo>
                  <a:pt x="104883" y="11643"/>
                </a:moveTo>
                <a:lnTo>
                  <a:pt x="68137" y="11643"/>
                </a:lnTo>
                <a:lnTo>
                  <a:pt x="82106" y="16088"/>
                </a:lnTo>
                <a:lnTo>
                  <a:pt x="89091" y="28788"/>
                </a:lnTo>
                <a:lnTo>
                  <a:pt x="92266" y="47202"/>
                </a:lnTo>
                <a:lnTo>
                  <a:pt x="92901" y="69427"/>
                </a:lnTo>
                <a:lnTo>
                  <a:pt x="87186" y="121495"/>
                </a:lnTo>
                <a:lnTo>
                  <a:pt x="74487" y="174834"/>
                </a:lnTo>
                <a:lnTo>
                  <a:pt x="58612" y="225633"/>
                </a:lnTo>
                <a:lnTo>
                  <a:pt x="45912" y="268812"/>
                </a:lnTo>
                <a:lnTo>
                  <a:pt x="40833" y="300561"/>
                </a:lnTo>
                <a:lnTo>
                  <a:pt x="44642" y="317070"/>
                </a:lnTo>
                <a:lnTo>
                  <a:pt x="53532" y="327230"/>
                </a:lnTo>
                <a:lnTo>
                  <a:pt x="65597" y="332310"/>
                </a:lnTo>
                <a:lnTo>
                  <a:pt x="76392" y="333580"/>
                </a:lnTo>
                <a:lnTo>
                  <a:pt x="96711" y="328500"/>
                </a:lnTo>
                <a:lnTo>
                  <a:pt x="108487" y="320880"/>
                </a:lnTo>
                <a:lnTo>
                  <a:pt x="75122" y="320880"/>
                </a:lnTo>
                <a:lnTo>
                  <a:pt x="72582" y="315165"/>
                </a:lnTo>
                <a:lnTo>
                  <a:pt x="72582" y="304371"/>
                </a:lnTo>
                <a:lnTo>
                  <a:pt x="78297" y="270082"/>
                </a:lnTo>
                <a:lnTo>
                  <a:pt x="91631" y="225633"/>
                </a:lnTo>
                <a:lnTo>
                  <a:pt x="107506" y="176104"/>
                </a:lnTo>
                <a:lnTo>
                  <a:pt x="120840" y="124035"/>
                </a:lnTo>
                <a:lnTo>
                  <a:pt x="125920" y="73872"/>
                </a:lnTo>
                <a:lnTo>
                  <a:pt x="122745" y="43392"/>
                </a:lnTo>
                <a:lnTo>
                  <a:pt x="113856" y="19898"/>
                </a:lnTo>
                <a:lnTo>
                  <a:pt x="104883" y="11643"/>
                </a:lnTo>
                <a:close/>
              </a:path>
              <a:path w="558165" h="333375">
                <a:moveTo>
                  <a:pt x="191760" y="265637"/>
                </a:moveTo>
                <a:lnTo>
                  <a:pt x="161479" y="265637"/>
                </a:lnTo>
                <a:lnTo>
                  <a:pt x="158305" y="276431"/>
                </a:lnTo>
                <a:lnTo>
                  <a:pt x="155765" y="286591"/>
                </a:lnTo>
                <a:lnTo>
                  <a:pt x="153860" y="295481"/>
                </a:lnTo>
                <a:lnTo>
                  <a:pt x="153225" y="302466"/>
                </a:lnTo>
                <a:lnTo>
                  <a:pt x="157035" y="316435"/>
                </a:lnTo>
                <a:lnTo>
                  <a:pt x="165289" y="325960"/>
                </a:lnTo>
                <a:lnTo>
                  <a:pt x="176719" y="331675"/>
                </a:lnTo>
                <a:lnTo>
                  <a:pt x="188784" y="333580"/>
                </a:lnTo>
                <a:lnTo>
                  <a:pt x="220533" y="322785"/>
                </a:lnTo>
                <a:lnTo>
                  <a:pt x="222777" y="320880"/>
                </a:lnTo>
                <a:lnTo>
                  <a:pt x="187514" y="320880"/>
                </a:lnTo>
                <a:lnTo>
                  <a:pt x="185609" y="313895"/>
                </a:lnTo>
                <a:lnTo>
                  <a:pt x="185713" y="302466"/>
                </a:lnTo>
                <a:lnTo>
                  <a:pt x="191760" y="265637"/>
                </a:lnTo>
                <a:close/>
              </a:path>
              <a:path w="558165" h="333375">
                <a:moveTo>
                  <a:pt x="206563" y="134195"/>
                </a:moveTo>
                <a:lnTo>
                  <a:pt x="195134" y="174834"/>
                </a:lnTo>
                <a:lnTo>
                  <a:pt x="172909" y="223728"/>
                </a:lnTo>
                <a:lnTo>
                  <a:pt x="143700" y="270717"/>
                </a:lnTo>
                <a:lnTo>
                  <a:pt x="113221" y="306911"/>
                </a:lnTo>
                <a:lnTo>
                  <a:pt x="85281" y="320880"/>
                </a:lnTo>
                <a:lnTo>
                  <a:pt x="108487" y="320880"/>
                </a:lnTo>
                <a:lnTo>
                  <a:pt x="118301" y="314530"/>
                </a:lnTo>
                <a:lnTo>
                  <a:pt x="140525" y="292941"/>
                </a:lnTo>
                <a:lnTo>
                  <a:pt x="161479" y="265637"/>
                </a:lnTo>
                <a:lnTo>
                  <a:pt x="191760" y="265637"/>
                </a:lnTo>
                <a:lnTo>
                  <a:pt x="192594" y="260557"/>
                </a:lnTo>
                <a:lnTo>
                  <a:pt x="208468" y="216743"/>
                </a:lnTo>
                <a:lnTo>
                  <a:pt x="224343" y="179279"/>
                </a:lnTo>
                <a:lnTo>
                  <a:pt x="231328" y="154514"/>
                </a:lnTo>
                <a:lnTo>
                  <a:pt x="230058" y="148165"/>
                </a:lnTo>
                <a:lnTo>
                  <a:pt x="225613" y="141180"/>
                </a:lnTo>
                <a:lnTo>
                  <a:pt x="217993" y="136100"/>
                </a:lnTo>
                <a:lnTo>
                  <a:pt x="206563" y="134195"/>
                </a:lnTo>
                <a:close/>
              </a:path>
              <a:path w="558165" h="333375">
                <a:moveTo>
                  <a:pt x="343720" y="11008"/>
                </a:moveTo>
                <a:lnTo>
                  <a:pt x="338005" y="11643"/>
                </a:lnTo>
                <a:lnTo>
                  <a:pt x="332290" y="15453"/>
                </a:lnTo>
                <a:lnTo>
                  <a:pt x="325940" y="21168"/>
                </a:lnTo>
                <a:lnTo>
                  <a:pt x="320225" y="30058"/>
                </a:lnTo>
                <a:lnTo>
                  <a:pt x="329115" y="34503"/>
                </a:lnTo>
                <a:lnTo>
                  <a:pt x="336100" y="42757"/>
                </a:lnTo>
                <a:lnTo>
                  <a:pt x="341180" y="54822"/>
                </a:lnTo>
                <a:lnTo>
                  <a:pt x="342450" y="72602"/>
                </a:lnTo>
                <a:lnTo>
                  <a:pt x="334830" y="122765"/>
                </a:lnTo>
                <a:lnTo>
                  <a:pt x="315146" y="177374"/>
                </a:lnTo>
                <a:lnTo>
                  <a:pt x="287206" y="230713"/>
                </a:lnTo>
                <a:lnTo>
                  <a:pt x="255457" y="276431"/>
                </a:lnTo>
                <a:lnTo>
                  <a:pt x="224343" y="308816"/>
                </a:lnTo>
                <a:lnTo>
                  <a:pt x="197039" y="320880"/>
                </a:lnTo>
                <a:lnTo>
                  <a:pt x="222777" y="320880"/>
                </a:lnTo>
                <a:lnTo>
                  <a:pt x="254187" y="294211"/>
                </a:lnTo>
                <a:lnTo>
                  <a:pt x="288476" y="252937"/>
                </a:lnTo>
                <a:lnTo>
                  <a:pt x="319590" y="203408"/>
                </a:lnTo>
                <a:lnTo>
                  <a:pt x="345625" y="151340"/>
                </a:lnTo>
                <a:lnTo>
                  <a:pt x="362769" y="100541"/>
                </a:lnTo>
                <a:lnTo>
                  <a:pt x="369119" y="56727"/>
                </a:lnTo>
                <a:lnTo>
                  <a:pt x="366579" y="36407"/>
                </a:lnTo>
                <a:lnTo>
                  <a:pt x="360864" y="21803"/>
                </a:lnTo>
                <a:lnTo>
                  <a:pt x="352610" y="13548"/>
                </a:lnTo>
                <a:lnTo>
                  <a:pt x="343720" y="11008"/>
                </a:lnTo>
                <a:close/>
              </a:path>
              <a:path w="558165" h="333375">
                <a:moveTo>
                  <a:pt x="473892" y="2753"/>
                </a:moveTo>
                <a:lnTo>
                  <a:pt x="426268" y="54187"/>
                </a:lnTo>
                <a:lnTo>
                  <a:pt x="398963" y="106891"/>
                </a:lnTo>
                <a:lnTo>
                  <a:pt x="374834" y="165944"/>
                </a:lnTo>
                <a:lnTo>
                  <a:pt x="357055" y="223093"/>
                </a:lnTo>
                <a:lnTo>
                  <a:pt x="350876" y="268812"/>
                </a:lnTo>
                <a:lnTo>
                  <a:pt x="350755" y="270717"/>
                </a:lnTo>
                <a:lnTo>
                  <a:pt x="351975" y="285956"/>
                </a:lnTo>
                <a:lnTo>
                  <a:pt x="355150" y="299926"/>
                </a:lnTo>
                <a:lnTo>
                  <a:pt x="360229" y="309451"/>
                </a:lnTo>
                <a:lnTo>
                  <a:pt x="367214" y="313260"/>
                </a:lnTo>
                <a:lnTo>
                  <a:pt x="384359" y="295481"/>
                </a:lnTo>
                <a:lnTo>
                  <a:pt x="390074" y="281511"/>
                </a:lnTo>
                <a:lnTo>
                  <a:pt x="378009" y="281511"/>
                </a:lnTo>
                <a:lnTo>
                  <a:pt x="377903" y="277066"/>
                </a:lnTo>
                <a:lnTo>
                  <a:pt x="377374" y="273891"/>
                </a:lnTo>
                <a:lnTo>
                  <a:pt x="377423" y="263732"/>
                </a:lnTo>
                <a:lnTo>
                  <a:pt x="378009" y="248492"/>
                </a:lnTo>
                <a:lnTo>
                  <a:pt x="381184" y="227538"/>
                </a:lnTo>
                <a:lnTo>
                  <a:pt x="385629" y="205948"/>
                </a:lnTo>
                <a:lnTo>
                  <a:pt x="392614" y="186264"/>
                </a:lnTo>
                <a:lnTo>
                  <a:pt x="411028" y="169754"/>
                </a:lnTo>
                <a:lnTo>
                  <a:pt x="398328" y="169754"/>
                </a:lnTo>
                <a:lnTo>
                  <a:pt x="417378" y="120225"/>
                </a:lnTo>
                <a:lnTo>
                  <a:pt x="439602" y="77681"/>
                </a:lnTo>
                <a:lnTo>
                  <a:pt x="459922" y="47202"/>
                </a:lnTo>
                <a:lnTo>
                  <a:pt x="471987" y="35772"/>
                </a:lnTo>
                <a:lnTo>
                  <a:pt x="473892" y="35772"/>
                </a:lnTo>
                <a:lnTo>
                  <a:pt x="473892" y="2753"/>
                </a:lnTo>
                <a:close/>
              </a:path>
              <a:path w="558165" h="333375">
                <a:moveTo>
                  <a:pt x="491671" y="198963"/>
                </a:moveTo>
                <a:lnTo>
                  <a:pt x="456112" y="198963"/>
                </a:lnTo>
                <a:lnTo>
                  <a:pt x="463097" y="204678"/>
                </a:lnTo>
                <a:lnTo>
                  <a:pt x="463097" y="219283"/>
                </a:lnTo>
                <a:lnTo>
                  <a:pt x="461192" y="234522"/>
                </a:lnTo>
                <a:lnTo>
                  <a:pt x="456747" y="251032"/>
                </a:lnTo>
                <a:lnTo>
                  <a:pt x="452302" y="266907"/>
                </a:lnTo>
                <a:lnTo>
                  <a:pt x="450397" y="281511"/>
                </a:lnTo>
                <a:lnTo>
                  <a:pt x="451667" y="291671"/>
                </a:lnTo>
                <a:lnTo>
                  <a:pt x="457382" y="299926"/>
                </a:lnTo>
                <a:lnTo>
                  <a:pt x="466272" y="305641"/>
                </a:lnTo>
                <a:lnTo>
                  <a:pt x="478336" y="307546"/>
                </a:lnTo>
                <a:lnTo>
                  <a:pt x="501831" y="301831"/>
                </a:lnTo>
                <a:lnTo>
                  <a:pt x="509451" y="296751"/>
                </a:lnTo>
                <a:lnTo>
                  <a:pt x="480876" y="296751"/>
                </a:lnTo>
                <a:lnTo>
                  <a:pt x="475797" y="292306"/>
                </a:lnTo>
                <a:lnTo>
                  <a:pt x="475797" y="280876"/>
                </a:lnTo>
                <a:lnTo>
                  <a:pt x="478336" y="265002"/>
                </a:lnTo>
                <a:lnTo>
                  <a:pt x="484686" y="248492"/>
                </a:lnTo>
                <a:lnTo>
                  <a:pt x="491036" y="230713"/>
                </a:lnTo>
                <a:lnTo>
                  <a:pt x="493576" y="211663"/>
                </a:lnTo>
                <a:lnTo>
                  <a:pt x="491671" y="198963"/>
                </a:lnTo>
                <a:close/>
              </a:path>
              <a:path w="558165" h="333375">
                <a:moveTo>
                  <a:pt x="552630" y="230713"/>
                </a:moveTo>
                <a:lnTo>
                  <a:pt x="538025" y="256112"/>
                </a:lnTo>
                <a:lnTo>
                  <a:pt x="520880" y="277066"/>
                </a:lnTo>
                <a:lnTo>
                  <a:pt x="503736" y="291671"/>
                </a:lnTo>
                <a:lnTo>
                  <a:pt x="487861" y="296751"/>
                </a:lnTo>
                <a:lnTo>
                  <a:pt x="509451" y="296751"/>
                </a:lnTo>
                <a:lnTo>
                  <a:pt x="523420" y="286591"/>
                </a:lnTo>
                <a:lnTo>
                  <a:pt x="542470" y="263732"/>
                </a:lnTo>
                <a:lnTo>
                  <a:pt x="557709" y="235792"/>
                </a:lnTo>
                <a:lnTo>
                  <a:pt x="552630" y="230713"/>
                </a:lnTo>
                <a:close/>
              </a:path>
              <a:path w="558165" h="333375">
                <a:moveTo>
                  <a:pt x="461827" y="174199"/>
                </a:moveTo>
                <a:lnTo>
                  <a:pt x="436428" y="183089"/>
                </a:lnTo>
                <a:lnTo>
                  <a:pt x="413568" y="206583"/>
                </a:lnTo>
                <a:lnTo>
                  <a:pt x="394519" y="240872"/>
                </a:lnTo>
                <a:lnTo>
                  <a:pt x="378009" y="281511"/>
                </a:lnTo>
                <a:lnTo>
                  <a:pt x="390074" y="281511"/>
                </a:lnTo>
                <a:lnTo>
                  <a:pt x="400868" y="256112"/>
                </a:lnTo>
                <a:lnTo>
                  <a:pt x="420553" y="216743"/>
                </a:lnTo>
                <a:lnTo>
                  <a:pt x="447222" y="198963"/>
                </a:lnTo>
                <a:lnTo>
                  <a:pt x="491671" y="198963"/>
                </a:lnTo>
                <a:lnTo>
                  <a:pt x="491671" y="198328"/>
                </a:lnTo>
                <a:lnTo>
                  <a:pt x="486591" y="186264"/>
                </a:lnTo>
                <a:lnTo>
                  <a:pt x="476431" y="177374"/>
                </a:lnTo>
                <a:lnTo>
                  <a:pt x="461827" y="174199"/>
                </a:lnTo>
                <a:close/>
              </a:path>
              <a:path w="558165" h="333375">
                <a:moveTo>
                  <a:pt x="473892" y="2753"/>
                </a:moveTo>
                <a:lnTo>
                  <a:pt x="473892" y="39582"/>
                </a:lnTo>
                <a:lnTo>
                  <a:pt x="466907" y="64347"/>
                </a:lnTo>
                <a:lnTo>
                  <a:pt x="450397" y="101176"/>
                </a:lnTo>
                <a:lnTo>
                  <a:pt x="425633" y="139275"/>
                </a:lnTo>
                <a:lnTo>
                  <a:pt x="398328" y="169754"/>
                </a:lnTo>
                <a:lnTo>
                  <a:pt x="411028" y="169754"/>
                </a:lnTo>
                <a:lnTo>
                  <a:pt x="428173" y="154514"/>
                </a:lnTo>
                <a:lnTo>
                  <a:pt x="458652" y="110701"/>
                </a:lnTo>
                <a:lnTo>
                  <a:pt x="479606" y="64982"/>
                </a:lnTo>
                <a:lnTo>
                  <a:pt x="485956" y="35772"/>
                </a:lnTo>
                <a:lnTo>
                  <a:pt x="487861" y="28788"/>
                </a:lnTo>
                <a:lnTo>
                  <a:pt x="487226" y="19898"/>
                </a:lnTo>
                <a:lnTo>
                  <a:pt x="484686" y="11008"/>
                </a:lnTo>
                <a:lnTo>
                  <a:pt x="480241" y="5293"/>
                </a:lnTo>
                <a:lnTo>
                  <a:pt x="473892" y="2753"/>
                </a:lnTo>
                <a:close/>
              </a:path>
              <a:path w="558165" h="333375">
                <a:moveTo>
                  <a:pt x="75122" y="213"/>
                </a:moveTo>
                <a:lnTo>
                  <a:pt x="46547" y="6563"/>
                </a:lnTo>
                <a:lnTo>
                  <a:pt x="22418" y="24343"/>
                </a:lnTo>
                <a:lnTo>
                  <a:pt x="5908" y="47837"/>
                </a:lnTo>
                <a:lnTo>
                  <a:pt x="-440" y="73872"/>
                </a:lnTo>
                <a:lnTo>
                  <a:pt x="1464" y="85301"/>
                </a:lnTo>
                <a:lnTo>
                  <a:pt x="6543" y="94191"/>
                </a:lnTo>
                <a:lnTo>
                  <a:pt x="15433" y="101176"/>
                </a:lnTo>
                <a:lnTo>
                  <a:pt x="28768" y="103081"/>
                </a:lnTo>
                <a:lnTo>
                  <a:pt x="26228" y="97366"/>
                </a:lnTo>
                <a:lnTo>
                  <a:pt x="25593" y="89746"/>
                </a:lnTo>
                <a:lnTo>
                  <a:pt x="25593" y="80856"/>
                </a:lnTo>
                <a:lnTo>
                  <a:pt x="27498" y="58632"/>
                </a:lnTo>
                <a:lnTo>
                  <a:pt x="35118" y="35772"/>
                </a:lnTo>
                <a:lnTo>
                  <a:pt x="48452" y="18628"/>
                </a:lnTo>
                <a:lnTo>
                  <a:pt x="68137" y="11643"/>
                </a:lnTo>
                <a:lnTo>
                  <a:pt x="104883" y="11643"/>
                </a:lnTo>
                <a:lnTo>
                  <a:pt x="97981" y="5293"/>
                </a:lnTo>
                <a:lnTo>
                  <a:pt x="75122" y="213"/>
                </a:lnTo>
                <a:close/>
              </a:path>
              <a:path w="558165" h="333375">
                <a:moveTo>
                  <a:pt x="473892" y="35772"/>
                </a:moveTo>
                <a:lnTo>
                  <a:pt x="473257" y="35772"/>
                </a:lnTo>
                <a:lnTo>
                  <a:pt x="473892" y="37042"/>
                </a:lnTo>
                <a:lnTo>
                  <a:pt x="473892" y="35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7" name="bg object 147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7982110" y="9207267"/>
            <a:ext cx="203829" cy="161285"/>
          </a:xfrm>
          <a:prstGeom prst="rect">
            <a:avLst/>
          </a:prstGeom>
        </p:spPr>
      </p:pic>
      <p:sp>
        <p:nvSpPr>
          <p:cNvPr id="148" name="bg object 148"/>
          <p:cNvSpPr/>
          <p:nvPr/>
        </p:nvSpPr>
        <p:spPr>
          <a:xfrm>
            <a:off x="18172430" y="9050847"/>
            <a:ext cx="460375" cy="316230"/>
          </a:xfrm>
          <a:custGeom>
            <a:avLst/>
            <a:gdLst/>
            <a:ahLst/>
            <a:cxnLst/>
            <a:rect l="l" t="t" r="r" b="b"/>
            <a:pathLst>
              <a:path w="460375" h="316229">
                <a:moveTo>
                  <a:pt x="8430" y="165309"/>
                </a:moveTo>
                <a:lnTo>
                  <a:pt x="8430" y="172929"/>
                </a:lnTo>
                <a:lnTo>
                  <a:pt x="13510" y="174199"/>
                </a:lnTo>
                <a:lnTo>
                  <a:pt x="23670" y="176104"/>
                </a:lnTo>
                <a:lnTo>
                  <a:pt x="14145" y="204043"/>
                </a:lnTo>
                <a:lnTo>
                  <a:pt x="6525" y="230713"/>
                </a:lnTo>
                <a:lnTo>
                  <a:pt x="1445" y="254842"/>
                </a:lnTo>
                <a:lnTo>
                  <a:pt x="-459" y="275796"/>
                </a:lnTo>
                <a:lnTo>
                  <a:pt x="2080" y="293576"/>
                </a:lnTo>
                <a:lnTo>
                  <a:pt x="9065" y="306276"/>
                </a:lnTo>
                <a:lnTo>
                  <a:pt x="20495" y="313895"/>
                </a:lnTo>
                <a:lnTo>
                  <a:pt x="36369" y="316435"/>
                </a:lnTo>
                <a:lnTo>
                  <a:pt x="64944" y="310086"/>
                </a:lnTo>
                <a:lnTo>
                  <a:pt x="78772" y="301196"/>
                </a:lnTo>
                <a:lnTo>
                  <a:pt x="48434" y="301196"/>
                </a:lnTo>
                <a:lnTo>
                  <a:pt x="37639" y="299291"/>
                </a:lnTo>
                <a:lnTo>
                  <a:pt x="30654" y="293576"/>
                </a:lnTo>
                <a:lnTo>
                  <a:pt x="26210" y="283416"/>
                </a:lnTo>
                <a:lnTo>
                  <a:pt x="24940" y="268177"/>
                </a:lnTo>
                <a:lnTo>
                  <a:pt x="26845" y="245952"/>
                </a:lnTo>
                <a:lnTo>
                  <a:pt x="31924" y="223093"/>
                </a:lnTo>
                <a:lnTo>
                  <a:pt x="38909" y="200233"/>
                </a:lnTo>
                <a:lnTo>
                  <a:pt x="47799" y="178009"/>
                </a:lnTo>
                <a:lnTo>
                  <a:pt x="69388" y="178009"/>
                </a:lnTo>
                <a:lnTo>
                  <a:pt x="85898" y="176739"/>
                </a:lnTo>
                <a:lnTo>
                  <a:pt x="105583" y="175469"/>
                </a:lnTo>
                <a:lnTo>
                  <a:pt x="126537" y="172929"/>
                </a:lnTo>
                <a:lnTo>
                  <a:pt x="126537" y="168484"/>
                </a:lnTo>
                <a:lnTo>
                  <a:pt x="52244" y="168484"/>
                </a:lnTo>
                <a:lnTo>
                  <a:pt x="52901" y="167214"/>
                </a:lnTo>
                <a:lnTo>
                  <a:pt x="26845" y="167214"/>
                </a:lnTo>
                <a:lnTo>
                  <a:pt x="19225" y="166579"/>
                </a:lnTo>
                <a:lnTo>
                  <a:pt x="8430" y="165309"/>
                </a:lnTo>
                <a:close/>
              </a:path>
              <a:path w="460375" h="316229">
                <a:moveTo>
                  <a:pt x="126537" y="230713"/>
                </a:moveTo>
                <a:lnTo>
                  <a:pt x="109392" y="259922"/>
                </a:lnTo>
                <a:lnTo>
                  <a:pt x="90343" y="282146"/>
                </a:lnTo>
                <a:lnTo>
                  <a:pt x="69388" y="296116"/>
                </a:lnTo>
                <a:lnTo>
                  <a:pt x="48434" y="301196"/>
                </a:lnTo>
                <a:lnTo>
                  <a:pt x="78772" y="301196"/>
                </a:lnTo>
                <a:lnTo>
                  <a:pt x="91613" y="292941"/>
                </a:lnTo>
                <a:lnTo>
                  <a:pt x="114472" y="267542"/>
                </a:lnTo>
                <a:lnTo>
                  <a:pt x="132252" y="234522"/>
                </a:lnTo>
                <a:lnTo>
                  <a:pt x="126537" y="230713"/>
                </a:lnTo>
                <a:close/>
              </a:path>
              <a:path w="460375" h="316229">
                <a:moveTo>
                  <a:pt x="126537" y="165944"/>
                </a:moveTo>
                <a:lnTo>
                  <a:pt x="111297" y="167214"/>
                </a:lnTo>
                <a:lnTo>
                  <a:pt x="96058" y="167849"/>
                </a:lnTo>
                <a:lnTo>
                  <a:pt x="81453" y="167849"/>
                </a:lnTo>
                <a:lnTo>
                  <a:pt x="52244" y="168484"/>
                </a:lnTo>
                <a:lnTo>
                  <a:pt x="126537" y="168484"/>
                </a:lnTo>
                <a:lnTo>
                  <a:pt x="126537" y="165944"/>
                </a:lnTo>
                <a:close/>
              </a:path>
              <a:path w="460375" h="316229">
                <a:moveTo>
                  <a:pt x="103043" y="51012"/>
                </a:moveTo>
                <a:lnTo>
                  <a:pt x="98598" y="51012"/>
                </a:lnTo>
                <a:lnTo>
                  <a:pt x="83358" y="60537"/>
                </a:lnTo>
                <a:lnTo>
                  <a:pt x="64944" y="86571"/>
                </a:lnTo>
                <a:lnTo>
                  <a:pt x="45259" y="124035"/>
                </a:lnTo>
                <a:lnTo>
                  <a:pt x="26845" y="167214"/>
                </a:lnTo>
                <a:lnTo>
                  <a:pt x="52901" y="167214"/>
                </a:lnTo>
                <a:lnTo>
                  <a:pt x="71293" y="131655"/>
                </a:lnTo>
                <a:lnTo>
                  <a:pt x="89073" y="100541"/>
                </a:lnTo>
                <a:lnTo>
                  <a:pt x="102408" y="75776"/>
                </a:lnTo>
                <a:lnTo>
                  <a:pt x="107488" y="59902"/>
                </a:lnTo>
                <a:lnTo>
                  <a:pt x="107488" y="54187"/>
                </a:lnTo>
                <a:lnTo>
                  <a:pt x="103043" y="51012"/>
                </a:lnTo>
                <a:close/>
              </a:path>
              <a:path w="460375" h="316229">
                <a:moveTo>
                  <a:pt x="350686" y="148800"/>
                </a:moveTo>
                <a:lnTo>
                  <a:pt x="339257" y="148800"/>
                </a:lnTo>
                <a:lnTo>
                  <a:pt x="300523" y="162134"/>
                </a:lnTo>
                <a:lnTo>
                  <a:pt x="264329" y="194518"/>
                </a:lnTo>
                <a:lnTo>
                  <a:pt x="238294" y="236427"/>
                </a:lnTo>
                <a:lnTo>
                  <a:pt x="228134" y="275161"/>
                </a:lnTo>
                <a:lnTo>
                  <a:pt x="230674" y="291036"/>
                </a:lnTo>
                <a:lnTo>
                  <a:pt x="238294" y="301831"/>
                </a:lnTo>
                <a:lnTo>
                  <a:pt x="248454" y="308181"/>
                </a:lnTo>
                <a:lnTo>
                  <a:pt x="259249" y="310086"/>
                </a:lnTo>
                <a:lnTo>
                  <a:pt x="278933" y="304371"/>
                </a:lnTo>
                <a:lnTo>
                  <a:pt x="297201" y="290401"/>
                </a:lnTo>
                <a:lnTo>
                  <a:pt x="263059" y="290401"/>
                </a:lnTo>
                <a:lnTo>
                  <a:pt x="256709" y="282781"/>
                </a:lnTo>
                <a:lnTo>
                  <a:pt x="256709" y="270082"/>
                </a:lnTo>
                <a:lnTo>
                  <a:pt x="263694" y="239602"/>
                </a:lnTo>
                <a:lnTo>
                  <a:pt x="282108" y="204043"/>
                </a:lnTo>
                <a:lnTo>
                  <a:pt x="308777" y="173564"/>
                </a:lnTo>
                <a:lnTo>
                  <a:pt x="341162" y="160864"/>
                </a:lnTo>
                <a:lnTo>
                  <a:pt x="357671" y="160864"/>
                </a:lnTo>
                <a:lnTo>
                  <a:pt x="357671" y="152610"/>
                </a:lnTo>
                <a:lnTo>
                  <a:pt x="350686" y="148800"/>
                </a:lnTo>
                <a:close/>
              </a:path>
              <a:path w="460375" h="316229">
                <a:moveTo>
                  <a:pt x="370089" y="233252"/>
                </a:moveTo>
                <a:lnTo>
                  <a:pt x="343067" y="233252"/>
                </a:lnTo>
                <a:lnTo>
                  <a:pt x="339892" y="246587"/>
                </a:lnTo>
                <a:lnTo>
                  <a:pt x="337352" y="258652"/>
                </a:lnTo>
                <a:lnTo>
                  <a:pt x="336082" y="268812"/>
                </a:lnTo>
                <a:lnTo>
                  <a:pt x="335447" y="277066"/>
                </a:lnTo>
                <a:lnTo>
                  <a:pt x="336717" y="288496"/>
                </a:lnTo>
                <a:lnTo>
                  <a:pt x="341162" y="298021"/>
                </a:lnTo>
                <a:lnTo>
                  <a:pt x="350051" y="305641"/>
                </a:lnTo>
                <a:lnTo>
                  <a:pt x="362751" y="308181"/>
                </a:lnTo>
                <a:lnTo>
                  <a:pt x="384975" y="302466"/>
                </a:lnTo>
                <a:lnTo>
                  <a:pt x="400718" y="291671"/>
                </a:lnTo>
                <a:lnTo>
                  <a:pt x="364656" y="291671"/>
                </a:lnTo>
                <a:lnTo>
                  <a:pt x="364656" y="268812"/>
                </a:lnTo>
                <a:lnTo>
                  <a:pt x="370089" y="233252"/>
                </a:lnTo>
                <a:close/>
              </a:path>
              <a:path w="460375" h="316229">
                <a:moveTo>
                  <a:pt x="438314" y="230713"/>
                </a:moveTo>
                <a:lnTo>
                  <a:pt x="423075" y="256112"/>
                </a:lnTo>
                <a:lnTo>
                  <a:pt x="405930" y="275161"/>
                </a:lnTo>
                <a:lnTo>
                  <a:pt x="388785" y="287226"/>
                </a:lnTo>
                <a:lnTo>
                  <a:pt x="374181" y="291671"/>
                </a:lnTo>
                <a:lnTo>
                  <a:pt x="400718" y="291671"/>
                </a:lnTo>
                <a:lnTo>
                  <a:pt x="407200" y="287226"/>
                </a:lnTo>
                <a:lnTo>
                  <a:pt x="427519" y="263732"/>
                </a:lnTo>
                <a:lnTo>
                  <a:pt x="442759" y="234522"/>
                </a:lnTo>
                <a:lnTo>
                  <a:pt x="438314" y="230713"/>
                </a:lnTo>
                <a:close/>
              </a:path>
              <a:path w="460375" h="316229">
                <a:moveTo>
                  <a:pt x="456094" y="213"/>
                </a:moveTo>
                <a:lnTo>
                  <a:pt x="451649" y="213"/>
                </a:lnTo>
                <a:lnTo>
                  <a:pt x="431964" y="16088"/>
                </a:lnTo>
                <a:lnTo>
                  <a:pt x="409105" y="58632"/>
                </a:lnTo>
                <a:lnTo>
                  <a:pt x="384975" y="115145"/>
                </a:lnTo>
                <a:lnTo>
                  <a:pt x="360846" y="176739"/>
                </a:lnTo>
                <a:lnTo>
                  <a:pt x="339257" y="223093"/>
                </a:lnTo>
                <a:lnTo>
                  <a:pt x="315127" y="259287"/>
                </a:lnTo>
                <a:lnTo>
                  <a:pt x="291633" y="282146"/>
                </a:lnTo>
                <a:lnTo>
                  <a:pt x="271948" y="290401"/>
                </a:lnTo>
                <a:lnTo>
                  <a:pt x="297201" y="290401"/>
                </a:lnTo>
                <a:lnTo>
                  <a:pt x="300523" y="287861"/>
                </a:lnTo>
                <a:lnTo>
                  <a:pt x="322112" y="263732"/>
                </a:lnTo>
                <a:lnTo>
                  <a:pt x="343067" y="233252"/>
                </a:lnTo>
                <a:lnTo>
                  <a:pt x="370089" y="233252"/>
                </a:lnTo>
                <a:lnTo>
                  <a:pt x="371641" y="223093"/>
                </a:lnTo>
                <a:lnTo>
                  <a:pt x="389420" y="171024"/>
                </a:lnTo>
                <a:lnTo>
                  <a:pt x="412280" y="118320"/>
                </a:lnTo>
                <a:lnTo>
                  <a:pt x="435139" y="70062"/>
                </a:lnTo>
                <a:lnTo>
                  <a:pt x="452919" y="31963"/>
                </a:lnTo>
                <a:lnTo>
                  <a:pt x="459904" y="9738"/>
                </a:lnTo>
                <a:lnTo>
                  <a:pt x="459904" y="4023"/>
                </a:lnTo>
                <a:lnTo>
                  <a:pt x="456094" y="213"/>
                </a:lnTo>
                <a:close/>
              </a:path>
              <a:path w="460375" h="316229">
                <a:moveTo>
                  <a:pt x="357671" y="160864"/>
                </a:moveTo>
                <a:lnTo>
                  <a:pt x="348146" y="160864"/>
                </a:lnTo>
                <a:lnTo>
                  <a:pt x="353861" y="163404"/>
                </a:lnTo>
                <a:lnTo>
                  <a:pt x="356401" y="167214"/>
                </a:lnTo>
                <a:lnTo>
                  <a:pt x="357671" y="163404"/>
                </a:lnTo>
                <a:lnTo>
                  <a:pt x="357671" y="160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8597409" y="9203457"/>
            <a:ext cx="186050" cy="158745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8884264" y="9053387"/>
            <a:ext cx="330200" cy="313690"/>
          </a:xfrm>
          <a:custGeom>
            <a:avLst/>
            <a:gdLst/>
            <a:ahLst/>
            <a:cxnLst/>
            <a:rect l="l" t="t" r="r" b="b"/>
            <a:pathLst>
              <a:path w="330200" h="313690">
                <a:moveTo>
                  <a:pt x="14762" y="155149"/>
                </a:moveTo>
                <a:lnTo>
                  <a:pt x="10952" y="155149"/>
                </a:lnTo>
                <a:lnTo>
                  <a:pt x="10952" y="162134"/>
                </a:lnTo>
                <a:lnTo>
                  <a:pt x="15397" y="164039"/>
                </a:lnTo>
                <a:lnTo>
                  <a:pt x="20477" y="167214"/>
                </a:lnTo>
                <a:lnTo>
                  <a:pt x="25557" y="167849"/>
                </a:lnTo>
                <a:lnTo>
                  <a:pt x="16032" y="197058"/>
                </a:lnTo>
                <a:lnTo>
                  <a:pt x="7777" y="225633"/>
                </a:lnTo>
                <a:lnTo>
                  <a:pt x="2062" y="251667"/>
                </a:lnTo>
                <a:lnTo>
                  <a:pt x="-477" y="273256"/>
                </a:lnTo>
                <a:lnTo>
                  <a:pt x="2062" y="291036"/>
                </a:lnTo>
                <a:lnTo>
                  <a:pt x="9047" y="303736"/>
                </a:lnTo>
                <a:lnTo>
                  <a:pt x="20477" y="311355"/>
                </a:lnTo>
                <a:lnTo>
                  <a:pt x="36351" y="313895"/>
                </a:lnTo>
                <a:lnTo>
                  <a:pt x="61116" y="309450"/>
                </a:lnTo>
                <a:lnTo>
                  <a:pt x="80165" y="298656"/>
                </a:lnTo>
                <a:lnTo>
                  <a:pt x="48416" y="298656"/>
                </a:lnTo>
                <a:lnTo>
                  <a:pt x="37621" y="296751"/>
                </a:lnTo>
                <a:lnTo>
                  <a:pt x="30636" y="291036"/>
                </a:lnTo>
                <a:lnTo>
                  <a:pt x="26827" y="280876"/>
                </a:lnTo>
                <a:lnTo>
                  <a:pt x="25557" y="265637"/>
                </a:lnTo>
                <a:lnTo>
                  <a:pt x="26827" y="243412"/>
                </a:lnTo>
                <a:lnTo>
                  <a:pt x="31906" y="220553"/>
                </a:lnTo>
                <a:lnTo>
                  <a:pt x="38891" y="197693"/>
                </a:lnTo>
                <a:lnTo>
                  <a:pt x="47781" y="175469"/>
                </a:lnTo>
                <a:lnTo>
                  <a:pt x="135409" y="175469"/>
                </a:lnTo>
                <a:lnTo>
                  <a:pt x="141759" y="174199"/>
                </a:lnTo>
                <a:lnTo>
                  <a:pt x="167158" y="174199"/>
                </a:lnTo>
                <a:lnTo>
                  <a:pt x="169063" y="169754"/>
                </a:lnTo>
                <a:lnTo>
                  <a:pt x="82705" y="169754"/>
                </a:lnTo>
                <a:lnTo>
                  <a:pt x="52861" y="165944"/>
                </a:lnTo>
                <a:lnTo>
                  <a:pt x="56036" y="158959"/>
                </a:lnTo>
                <a:lnTo>
                  <a:pt x="29366" y="158959"/>
                </a:lnTo>
                <a:lnTo>
                  <a:pt x="21112" y="158324"/>
                </a:lnTo>
                <a:lnTo>
                  <a:pt x="14762" y="155149"/>
                </a:lnTo>
                <a:close/>
              </a:path>
              <a:path w="330200" h="313690">
                <a:moveTo>
                  <a:pt x="150013" y="251032"/>
                </a:moveTo>
                <a:lnTo>
                  <a:pt x="123344" y="251032"/>
                </a:lnTo>
                <a:lnTo>
                  <a:pt x="122709" y="256747"/>
                </a:lnTo>
                <a:lnTo>
                  <a:pt x="122074" y="261192"/>
                </a:lnTo>
                <a:lnTo>
                  <a:pt x="122074" y="267542"/>
                </a:lnTo>
                <a:lnTo>
                  <a:pt x="123344" y="283416"/>
                </a:lnTo>
                <a:lnTo>
                  <a:pt x="126519" y="297386"/>
                </a:lnTo>
                <a:lnTo>
                  <a:pt x="132234" y="306911"/>
                </a:lnTo>
                <a:lnTo>
                  <a:pt x="139219" y="310720"/>
                </a:lnTo>
                <a:lnTo>
                  <a:pt x="155728" y="292941"/>
                </a:lnTo>
                <a:lnTo>
                  <a:pt x="161443" y="278971"/>
                </a:lnTo>
                <a:lnTo>
                  <a:pt x="150013" y="278971"/>
                </a:lnTo>
                <a:lnTo>
                  <a:pt x="148743" y="271351"/>
                </a:lnTo>
                <a:lnTo>
                  <a:pt x="148743" y="264367"/>
                </a:lnTo>
                <a:lnTo>
                  <a:pt x="150013" y="251032"/>
                </a:lnTo>
                <a:close/>
              </a:path>
              <a:path w="330200" h="313690">
                <a:moveTo>
                  <a:pt x="263676" y="196423"/>
                </a:moveTo>
                <a:lnTo>
                  <a:pt x="227481" y="196423"/>
                </a:lnTo>
                <a:lnTo>
                  <a:pt x="234466" y="202138"/>
                </a:lnTo>
                <a:lnTo>
                  <a:pt x="234466" y="217378"/>
                </a:lnTo>
                <a:lnTo>
                  <a:pt x="232561" y="231982"/>
                </a:lnTo>
                <a:lnTo>
                  <a:pt x="228116" y="248492"/>
                </a:lnTo>
                <a:lnTo>
                  <a:pt x="223672" y="264367"/>
                </a:lnTo>
                <a:lnTo>
                  <a:pt x="221767" y="278336"/>
                </a:lnTo>
                <a:lnTo>
                  <a:pt x="221767" y="279606"/>
                </a:lnTo>
                <a:lnTo>
                  <a:pt x="223672" y="289131"/>
                </a:lnTo>
                <a:lnTo>
                  <a:pt x="228751" y="297386"/>
                </a:lnTo>
                <a:lnTo>
                  <a:pt x="237641" y="303101"/>
                </a:lnTo>
                <a:lnTo>
                  <a:pt x="250341" y="305006"/>
                </a:lnTo>
                <a:lnTo>
                  <a:pt x="273835" y="299291"/>
                </a:lnTo>
                <a:lnTo>
                  <a:pt x="280820" y="294211"/>
                </a:lnTo>
                <a:lnTo>
                  <a:pt x="252881" y="294211"/>
                </a:lnTo>
                <a:lnTo>
                  <a:pt x="247166" y="289766"/>
                </a:lnTo>
                <a:lnTo>
                  <a:pt x="247166" y="278336"/>
                </a:lnTo>
                <a:lnTo>
                  <a:pt x="250341" y="262462"/>
                </a:lnTo>
                <a:lnTo>
                  <a:pt x="256056" y="245952"/>
                </a:lnTo>
                <a:lnTo>
                  <a:pt x="262406" y="228173"/>
                </a:lnTo>
                <a:lnTo>
                  <a:pt x="264946" y="209123"/>
                </a:lnTo>
                <a:lnTo>
                  <a:pt x="263676" y="196423"/>
                </a:lnTo>
                <a:close/>
              </a:path>
              <a:path w="330200" h="313690">
                <a:moveTo>
                  <a:pt x="167158" y="174199"/>
                </a:moveTo>
                <a:lnTo>
                  <a:pt x="141759" y="174199"/>
                </a:lnTo>
                <a:lnTo>
                  <a:pt x="136679" y="188804"/>
                </a:lnTo>
                <a:lnTo>
                  <a:pt x="132869" y="202138"/>
                </a:lnTo>
                <a:lnTo>
                  <a:pt x="129694" y="214838"/>
                </a:lnTo>
                <a:lnTo>
                  <a:pt x="127154" y="228173"/>
                </a:lnTo>
                <a:lnTo>
                  <a:pt x="110009" y="257382"/>
                </a:lnTo>
                <a:lnTo>
                  <a:pt x="90325" y="279606"/>
                </a:lnTo>
                <a:lnTo>
                  <a:pt x="70005" y="293576"/>
                </a:lnTo>
                <a:lnTo>
                  <a:pt x="48416" y="298656"/>
                </a:lnTo>
                <a:lnTo>
                  <a:pt x="80165" y="298656"/>
                </a:lnTo>
                <a:lnTo>
                  <a:pt x="84610" y="296116"/>
                </a:lnTo>
                <a:lnTo>
                  <a:pt x="105565" y="276431"/>
                </a:lnTo>
                <a:lnTo>
                  <a:pt x="123344" y="251032"/>
                </a:lnTo>
                <a:lnTo>
                  <a:pt x="150013" y="251032"/>
                </a:lnTo>
                <a:lnTo>
                  <a:pt x="150648" y="244047"/>
                </a:lnTo>
                <a:lnTo>
                  <a:pt x="155093" y="217378"/>
                </a:lnTo>
                <a:lnTo>
                  <a:pt x="161443" y="190708"/>
                </a:lnTo>
                <a:lnTo>
                  <a:pt x="167158" y="174199"/>
                </a:lnTo>
                <a:close/>
              </a:path>
              <a:path w="330200" h="313690">
                <a:moveTo>
                  <a:pt x="323999" y="228173"/>
                </a:moveTo>
                <a:lnTo>
                  <a:pt x="310029" y="253572"/>
                </a:lnTo>
                <a:lnTo>
                  <a:pt x="292885" y="274526"/>
                </a:lnTo>
                <a:lnTo>
                  <a:pt x="275105" y="289131"/>
                </a:lnTo>
                <a:lnTo>
                  <a:pt x="259866" y="294211"/>
                </a:lnTo>
                <a:lnTo>
                  <a:pt x="280820" y="294211"/>
                </a:lnTo>
                <a:lnTo>
                  <a:pt x="295425" y="284051"/>
                </a:lnTo>
                <a:lnTo>
                  <a:pt x="314474" y="261192"/>
                </a:lnTo>
                <a:lnTo>
                  <a:pt x="329714" y="233252"/>
                </a:lnTo>
                <a:lnTo>
                  <a:pt x="323999" y="228173"/>
                </a:lnTo>
                <a:close/>
              </a:path>
              <a:path w="330200" h="313690">
                <a:moveTo>
                  <a:pt x="233831" y="171659"/>
                </a:moveTo>
                <a:lnTo>
                  <a:pt x="207797" y="180549"/>
                </a:lnTo>
                <a:lnTo>
                  <a:pt x="184938" y="204043"/>
                </a:lnTo>
                <a:lnTo>
                  <a:pt x="165888" y="238332"/>
                </a:lnTo>
                <a:lnTo>
                  <a:pt x="150013" y="278971"/>
                </a:lnTo>
                <a:lnTo>
                  <a:pt x="161443" y="278971"/>
                </a:lnTo>
                <a:lnTo>
                  <a:pt x="172238" y="253572"/>
                </a:lnTo>
                <a:lnTo>
                  <a:pt x="192557" y="214203"/>
                </a:lnTo>
                <a:lnTo>
                  <a:pt x="218592" y="196423"/>
                </a:lnTo>
                <a:lnTo>
                  <a:pt x="263676" y="196423"/>
                </a:lnTo>
                <a:lnTo>
                  <a:pt x="263041" y="195788"/>
                </a:lnTo>
                <a:lnTo>
                  <a:pt x="257961" y="183724"/>
                </a:lnTo>
                <a:lnTo>
                  <a:pt x="248436" y="174834"/>
                </a:lnTo>
                <a:lnTo>
                  <a:pt x="233831" y="171659"/>
                </a:lnTo>
                <a:close/>
              </a:path>
              <a:path w="330200" h="313690">
                <a:moveTo>
                  <a:pt x="135409" y="175469"/>
                </a:moveTo>
                <a:lnTo>
                  <a:pt x="47781" y="175469"/>
                </a:lnTo>
                <a:lnTo>
                  <a:pt x="58576" y="177374"/>
                </a:lnTo>
                <a:lnTo>
                  <a:pt x="79530" y="179914"/>
                </a:lnTo>
                <a:lnTo>
                  <a:pt x="102390" y="179914"/>
                </a:lnTo>
                <a:lnTo>
                  <a:pt x="114454" y="178644"/>
                </a:lnTo>
                <a:lnTo>
                  <a:pt x="127789" y="177374"/>
                </a:lnTo>
                <a:lnTo>
                  <a:pt x="135409" y="175469"/>
                </a:lnTo>
                <a:close/>
              </a:path>
              <a:path w="330200" h="313690">
                <a:moveTo>
                  <a:pt x="245896" y="213"/>
                </a:moveTo>
                <a:lnTo>
                  <a:pt x="223672" y="14183"/>
                </a:lnTo>
                <a:lnTo>
                  <a:pt x="197637" y="52282"/>
                </a:lnTo>
                <a:lnTo>
                  <a:pt x="170333" y="104351"/>
                </a:lnTo>
                <a:lnTo>
                  <a:pt x="146204" y="163404"/>
                </a:lnTo>
                <a:lnTo>
                  <a:pt x="130329" y="165944"/>
                </a:lnTo>
                <a:lnTo>
                  <a:pt x="116994" y="168484"/>
                </a:lnTo>
                <a:lnTo>
                  <a:pt x="92865" y="169754"/>
                </a:lnTo>
                <a:lnTo>
                  <a:pt x="169063" y="169754"/>
                </a:lnTo>
                <a:lnTo>
                  <a:pt x="169063" y="168484"/>
                </a:lnTo>
                <a:lnTo>
                  <a:pt x="188112" y="152609"/>
                </a:lnTo>
                <a:lnTo>
                  <a:pt x="174778" y="152609"/>
                </a:lnTo>
                <a:lnTo>
                  <a:pt x="193192" y="105621"/>
                </a:lnTo>
                <a:lnTo>
                  <a:pt x="213512" y="67522"/>
                </a:lnTo>
                <a:lnTo>
                  <a:pt x="231926" y="42757"/>
                </a:lnTo>
                <a:lnTo>
                  <a:pt x="243356" y="33232"/>
                </a:lnTo>
                <a:lnTo>
                  <a:pt x="257961" y="33232"/>
                </a:lnTo>
                <a:lnTo>
                  <a:pt x="259231" y="26248"/>
                </a:lnTo>
                <a:lnTo>
                  <a:pt x="258596" y="17358"/>
                </a:lnTo>
                <a:lnTo>
                  <a:pt x="256056" y="8468"/>
                </a:lnTo>
                <a:lnTo>
                  <a:pt x="252246" y="2753"/>
                </a:lnTo>
                <a:lnTo>
                  <a:pt x="245896" y="213"/>
                </a:lnTo>
                <a:close/>
              </a:path>
              <a:path w="330200" h="313690">
                <a:moveTo>
                  <a:pt x="103025" y="48472"/>
                </a:moveTo>
                <a:lnTo>
                  <a:pt x="99215" y="48472"/>
                </a:lnTo>
                <a:lnTo>
                  <a:pt x="83975" y="57362"/>
                </a:lnTo>
                <a:lnTo>
                  <a:pt x="66196" y="81491"/>
                </a:lnTo>
                <a:lnTo>
                  <a:pt x="47146" y="116415"/>
                </a:lnTo>
                <a:lnTo>
                  <a:pt x="29366" y="158959"/>
                </a:lnTo>
                <a:lnTo>
                  <a:pt x="56036" y="158959"/>
                </a:lnTo>
                <a:lnTo>
                  <a:pt x="71275" y="129115"/>
                </a:lnTo>
                <a:lnTo>
                  <a:pt x="89055" y="98001"/>
                </a:lnTo>
                <a:lnTo>
                  <a:pt x="102390" y="73236"/>
                </a:lnTo>
                <a:lnTo>
                  <a:pt x="107470" y="57362"/>
                </a:lnTo>
                <a:lnTo>
                  <a:pt x="107470" y="51647"/>
                </a:lnTo>
                <a:lnTo>
                  <a:pt x="103025" y="48472"/>
                </a:lnTo>
                <a:close/>
              </a:path>
              <a:path w="330200" h="313690">
                <a:moveTo>
                  <a:pt x="257961" y="33232"/>
                </a:moveTo>
                <a:lnTo>
                  <a:pt x="244626" y="33232"/>
                </a:lnTo>
                <a:lnTo>
                  <a:pt x="245261" y="34502"/>
                </a:lnTo>
                <a:lnTo>
                  <a:pt x="245261" y="36407"/>
                </a:lnTo>
                <a:lnTo>
                  <a:pt x="239546" y="59267"/>
                </a:lnTo>
                <a:lnTo>
                  <a:pt x="224307" y="91016"/>
                </a:lnTo>
                <a:lnTo>
                  <a:pt x="201447" y="124670"/>
                </a:lnTo>
                <a:lnTo>
                  <a:pt x="174778" y="152609"/>
                </a:lnTo>
                <a:lnTo>
                  <a:pt x="188112" y="152609"/>
                </a:lnTo>
                <a:lnTo>
                  <a:pt x="203987" y="139275"/>
                </a:lnTo>
                <a:lnTo>
                  <a:pt x="232561" y="100541"/>
                </a:lnTo>
                <a:lnTo>
                  <a:pt x="252246" y="60537"/>
                </a:lnTo>
                <a:lnTo>
                  <a:pt x="257961" y="33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1" name="bg object 151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19194929" y="9199647"/>
            <a:ext cx="318126" cy="264788"/>
          </a:xfrm>
          <a:prstGeom prst="rect">
            <a:avLst/>
          </a:prstGeom>
        </p:spPr>
      </p:pic>
      <p:sp>
        <p:nvSpPr>
          <p:cNvPr id="152" name="bg object 152"/>
          <p:cNvSpPr/>
          <p:nvPr/>
        </p:nvSpPr>
        <p:spPr>
          <a:xfrm>
            <a:off x="18455005" y="9505507"/>
            <a:ext cx="1036319" cy="346075"/>
          </a:xfrm>
          <a:custGeom>
            <a:avLst/>
            <a:gdLst/>
            <a:ahLst/>
            <a:cxnLst/>
            <a:rect l="l" t="t" r="r" b="b"/>
            <a:pathLst>
              <a:path w="1036319" h="346075">
                <a:moveTo>
                  <a:pt x="16043" y="287215"/>
                </a:moveTo>
                <a:lnTo>
                  <a:pt x="-466" y="331029"/>
                </a:lnTo>
                <a:lnTo>
                  <a:pt x="46522" y="341188"/>
                </a:lnTo>
                <a:lnTo>
                  <a:pt x="93511" y="346268"/>
                </a:lnTo>
                <a:lnTo>
                  <a:pt x="143039" y="342458"/>
                </a:lnTo>
                <a:lnTo>
                  <a:pt x="184948" y="327219"/>
                </a:lnTo>
                <a:lnTo>
                  <a:pt x="205268" y="306899"/>
                </a:lnTo>
                <a:lnTo>
                  <a:pt x="94146" y="306899"/>
                </a:lnTo>
                <a:lnTo>
                  <a:pt x="73826" y="304994"/>
                </a:lnTo>
                <a:lnTo>
                  <a:pt x="54142" y="300549"/>
                </a:lnTo>
                <a:lnTo>
                  <a:pt x="34457" y="294199"/>
                </a:lnTo>
                <a:lnTo>
                  <a:pt x="16043" y="287215"/>
                </a:lnTo>
                <a:close/>
              </a:path>
              <a:path w="1036319" h="346075">
                <a:moveTo>
                  <a:pt x="118275" y="202"/>
                </a:moveTo>
                <a:lnTo>
                  <a:pt x="74461" y="5282"/>
                </a:lnTo>
                <a:lnTo>
                  <a:pt x="36362" y="20521"/>
                </a:lnTo>
                <a:lnTo>
                  <a:pt x="9693" y="48461"/>
                </a:lnTo>
                <a:lnTo>
                  <a:pt x="-466" y="89100"/>
                </a:lnTo>
                <a:lnTo>
                  <a:pt x="7788" y="128469"/>
                </a:lnTo>
                <a:lnTo>
                  <a:pt x="30012" y="155138"/>
                </a:lnTo>
                <a:lnTo>
                  <a:pt x="61127" y="173552"/>
                </a:lnTo>
                <a:lnTo>
                  <a:pt x="95416" y="187522"/>
                </a:lnTo>
                <a:lnTo>
                  <a:pt x="124625" y="198317"/>
                </a:lnTo>
                <a:lnTo>
                  <a:pt x="148754" y="211652"/>
                </a:lnTo>
                <a:lnTo>
                  <a:pt x="165899" y="228161"/>
                </a:lnTo>
                <a:lnTo>
                  <a:pt x="172249" y="252291"/>
                </a:lnTo>
                <a:lnTo>
                  <a:pt x="165899" y="279595"/>
                </a:lnTo>
                <a:lnTo>
                  <a:pt x="148119" y="296104"/>
                </a:lnTo>
                <a:lnTo>
                  <a:pt x="123355" y="304359"/>
                </a:lnTo>
                <a:lnTo>
                  <a:pt x="94146" y="306899"/>
                </a:lnTo>
                <a:lnTo>
                  <a:pt x="205268" y="306899"/>
                </a:lnTo>
                <a:lnTo>
                  <a:pt x="213523" y="298644"/>
                </a:lnTo>
                <a:lnTo>
                  <a:pt x="224317" y="251021"/>
                </a:lnTo>
                <a:lnTo>
                  <a:pt x="214158" y="205937"/>
                </a:lnTo>
                <a:lnTo>
                  <a:pt x="188123" y="175457"/>
                </a:lnTo>
                <a:lnTo>
                  <a:pt x="153199" y="155773"/>
                </a:lnTo>
                <a:lnTo>
                  <a:pt x="90971" y="132279"/>
                </a:lnTo>
                <a:lnTo>
                  <a:pt x="70651" y="122119"/>
                </a:lnTo>
                <a:lnTo>
                  <a:pt x="56682" y="108149"/>
                </a:lnTo>
                <a:lnTo>
                  <a:pt x="51602" y="89100"/>
                </a:lnTo>
                <a:lnTo>
                  <a:pt x="55412" y="69415"/>
                </a:lnTo>
                <a:lnTo>
                  <a:pt x="66841" y="53541"/>
                </a:lnTo>
                <a:lnTo>
                  <a:pt x="87796" y="43381"/>
                </a:lnTo>
                <a:lnTo>
                  <a:pt x="118275" y="39571"/>
                </a:lnTo>
                <a:lnTo>
                  <a:pt x="194286" y="39571"/>
                </a:lnTo>
                <a:lnTo>
                  <a:pt x="203998" y="14172"/>
                </a:lnTo>
                <a:lnTo>
                  <a:pt x="182408" y="7822"/>
                </a:lnTo>
                <a:lnTo>
                  <a:pt x="159549" y="4012"/>
                </a:lnTo>
                <a:lnTo>
                  <a:pt x="137325" y="837"/>
                </a:lnTo>
                <a:lnTo>
                  <a:pt x="118275" y="202"/>
                </a:lnTo>
                <a:close/>
              </a:path>
              <a:path w="1036319" h="346075">
                <a:moveTo>
                  <a:pt x="194286" y="39571"/>
                </a:moveTo>
                <a:lnTo>
                  <a:pt x="118275" y="39571"/>
                </a:lnTo>
                <a:lnTo>
                  <a:pt x="139865" y="41476"/>
                </a:lnTo>
                <a:lnTo>
                  <a:pt x="157644" y="45286"/>
                </a:lnTo>
                <a:lnTo>
                  <a:pt x="173519" y="51001"/>
                </a:lnTo>
                <a:lnTo>
                  <a:pt x="187488" y="57350"/>
                </a:lnTo>
                <a:lnTo>
                  <a:pt x="194286" y="39571"/>
                </a:lnTo>
                <a:close/>
              </a:path>
              <a:path w="1036319" h="346075">
                <a:moveTo>
                  <a:pt x="496726" y="6552"/>
                </a:moveTo>
                <a:lnTo>
                  <a:pt x="307500" y="6552"/>
                </a:lnTo>
                <a:lnTo>
                  <a:pt x="307500" y="336743"/>
                </a:lnTo>
                <a:lnTo>
                  <a:pt x="501170" y="336743"/>
                </a:lnTo>
                <a:lnTo>
                  <a:pt x="501170" y="297374"/>
                </a:lnTo>
                <a:lnTo>
                  <a:pt x="358299" y="297374"/>
                </a:lnTo>
                <a:lnTo>
                  <a:pt x="358299" y="185617"/>
                </a:lnTo>
                <a:lnTo>
                  <a:pt x="485931" y="185617"/>
                </a:lnTo>
                <a:lnTo>
                  <a:pt x="485931" y="146248"/>
                </a:lnTo>
                <a:lnTo>
                  <a:pt x="358299" y="146248"/>
                </a:lnTo>
                <a:lnTo>
                  <a:pt x="358299" y="45921"/>
                </a:lnTo>
                <a:lnTo>
                  <a:pt x="496726" y="45921"/>
                </a:lnTo>
                <a:lnTo>
                  <a:pt x="496726" y="6552"/>
                </a:lnTo>
                <a:close/>
              </a:path>
              <a:path w="1036319" h="346075">
                <a:moveTo>
                  <a:pt x="782468" y="6552"/>
                </a:moveTo>
                <a:lnTo>
                  <a:pt x="593243" y="6552"/>
                </a:lnTo>
                <a:lnTo>
                  <a:pt x="593243" y="336743"/>
                </a:lnTo>
                <a:lnTo>
                  <a:pt x="786913" y="336743"/>
                </a:lnTo>
                <a:lnTo>
                  <a:pt x="786913" y="297374"/>
                </a:lnTo>
                <a:lnTo>
                  <a:pt x="644042" y="297374"/>
                </a:lnTo>
                <a:lnTo>
                  <a:pt x="644042" y="185617"/>
                </a:lnTo>
                <a:lnTo>
                  <a:pt x="771674" y="185617"/>
                </a:lnTo>
                <a:lnTo>
                  <a:pt x="771674" y="146248"/>
                </a:lnTo>
                <a:lnTo>
                  <a:pt x="644042" y="146248"/>
                </a:lnTo>
                <a:lnTo>
                  <a:pt x="644042" y="45921"/>
                </a:lnTo>
                <a:lnTo>
                  <a:pt x="782468" y="45921"/>
                </a:lnTo>
                <a:lnTo>
                  <a:pt x="782468" y="6552"/>
                </a:lnTo>
                <a:close/>
              </a:path>
              <a:path w="1036319" h="346075">
                <a:moveTo>
                  <a:pt x="955184" y="287215"/>
                </a:moveTo>
                <a:lnTo>
                  <a:pt x="904385" y="287215"/>
                </a:lnTo>
                <a:lnTo>
                  <a:pt x="904385" y="337378"/>
                </a:lnTo>
                <a:lnTo>
                  <a:pt x="955184" y="337378"/>
                </a:lnTo>
                <a:lnTo>
                  <a:pt x="955184" y="287215"/>
                </a:lnTo>
                <a:close/>
              </a:path>
              <a:path w="1036319" h="346075">
                <a:moveTo>
                  <a:pt x="1027572" y="40841"/>
                </a:moveTo>
                <a:lnTo>
                  <a:pt x="938674" y="40841"/>
                </a:lnTo>
                <a:lnTo>
                  <a:pt x="961534" y="42746"/>
                </a:lnTo>
                <a:lnTo>
                  <a:pt x="976138" y="50366"/>
                </a:lnTo>
                <a:lnTo>
                  <a:pt x="984393" y="63700"/>
                </a:lnTo>
                <a:lnTo>
                  <a:pt x="986933" y="82750"/>
                </a:lnTo>
                <a:lnTo>
                  <a:pt x="974233" y="111324"/>
                </a:lnTo>
                <a:lnTo>
                  <a:pt x="946929" y="134183"/>
                </a:lnTo>
                <a:lnTo>
                  <a:pt x="919625" y="162123"/>
                </a:lnTo>
                <a:lnTo>
                  <a:pt x="906925" y="203397"/>
                </a:lnTo>
                <a:lnTo>
                  <a:pt x="906925" y="250386"/>
                </a:lnTo>
                <a:lnTo>
                  <a:pt x="952644" y="250386"/>
                </a:lnTo>
                <a:lnTo>
                  <a:pt x="952644" y="205937"/>
                </a:lnTo>
                <a:lnTo>
                  <a:pt x="965979" y="174187"/>
                </a:lnTo>
                <a:lnTo>
                  <a:pt x="994553" y="148788"/>
                </a:lnTo>
                <a:lnTo>
                  <a:pt x="1023127" y="120849"/>
                </a:lnTo>
                <a:lnTo>
                  <a:pt x="1035827" y="82750"/>
                </a:lnTo>
                <a:lnTo>
                  <a:pt x="1027572" y="40841"/>
                </a:lnTo>
                <a:close/>
              </a:path>
              <a:path w="1036319" h="346075">
                <a:moveTo>
                  <a:pt x="938674" y="1472"/>
                </a:moveTo>
                <a:lnTo>
                  <a:pt x="918990" y="2742"/>
                </a:lnTo>
                <a:lnTo>
                  <a:pt x="896130" y="5917"/>
                </a:lnTo>
                <a:lnTo>
                  <a:pt x="874541" y="10997"/>
                </a:lnTo>
                <a:lnTo>
                  <a:pt x="855491" y="16711"/>
                </a:lnTo>
                <a:lnTo>
                  <a:pt x="865016" y="58620"/>
                </a:lnTo>
                <a:lnTo>
                  <a:pt x="881526" y="51636"/>
                </a:lnTo>
                <a:lnTo>
                  <a:pt x="901845" y="45921"/>
                </a:lnTo>
                <a:lnTo>
                  <a:pt x="922165" y="42111"/>
                </a:lnTo>
                <a:lnTo>
                  <a:pt x="938674" y="40841"/>
                </a:lnTo>
                <a:lnTo>
                  <a:pt x="1027572" y="40841"/>
                </a:lnTo>
                <a:lnTo>
                  <a:pt x="1026937" y="40206"/>
                </a:lnTo>
                <a:lnTo>
                  <a:pt x="1004713" y="15441"/>
                </a:lnTo>
                <a:lnTo>
                  <a:pt x="972963" y="4012"/>
                </a:lnTo>
                <a:lnTo>
                  <a:pt x="938674" y="1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3" name="bg object 153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8448823" y="10043541"/>
            <a:ext cx="80639" cy="106677"/>
          </a:xfrm>
          <a:prstGeom prst="rect">
            <a:avLst/>
          </a:prstGeom>
        </p:spPr>
      </p:pic>
      <p:pic>
        <p:nvPicPr>
          <p:cNvPr id="154" name="bg object 15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8554866" y="10043542"/>
            <a:ext cx="74925" cy="104771"/>
          </a:xfrm>
          <a:prstGeom prst="rect">
            <a:avLst/>
          </a:prstGeom>
        </p:spPr>
      </p:pic>
      <p:pic>
        <p:nvPicPr>
          <p:cNvPr id="155" name="bg object 155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8654557" y="10045447"/>
            <a:ext cx="85089" cy="102231"/>
          </a:xfrm>
          <a:prstGeom prst="rect">
            <a:avLst/>
          </a:prstGeom>
        </p:spPr>
      </p:pic>
      <p:sp>
        <p:nvSpPr>
          <p:cNvPr id="156" name="bg object 156"/>
          <p:cNvSpPr/>
          <p:nvPr/>
        </p:nvSpPr>
        <p:spPr>
          <a:xfrm>
            <a:off x="18765037" y="10003537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4" h="144145">
                <a:moveTo>
                  <a:pt x="10160" y="42545"/>
                </a:moveTo>
                <a:lnTo>
                  <a:pt x="635" y="42545"/>
                </a:lnTo>
                <a:lnTo>
                  <a:pt x="635" y="144145"/>
                </a:lnTo>
                <a:lnTo>
                  <a:pt x="10160" y="144145"/>
                </a:lnTo>
                <a:lnTo>
                  <a:pt x="10160" y="42545"/>
                </a:lnTo>
                <a:close/>
              </a:path>
              <a:path w="10794" h="144145">
                <a:moveTo>
                  <a:pt x="10795" y="0"/>
                </a:moveTo>
                <a:lnTo>
                  <a:pt x="0" y="0"/>
                </a:lnTo>
                <a:lnTo>
                  <a:pt x="0" y="15240"/>
                </a:lnTo>
                <a:lnTo>
                  <a:pt x="10795" y="15240"/>
                </a:lnTo>
                <a:lnTo>
                  <a:pt x="10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bg object 157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8805049" y="10043541"/>
            <a:ext cx="153031" cy="106677"/>
          </a:xfrm>
          <a:prstGeom prst="rect">
            <a:avLst/>
          </a:prstGeom>
        </p:spPr>
      </p:pic>
      <p:pic>
        <p:nvPicPr>
          <p:cNvPr id="158" name="bg object 15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8983480" y="10043542"/>
            <a:ext cx="74925" cy="104771"/>
          </a:xfrm>
          <a:prstGeom prst="rect">
            <a:avLst/>
          </a:prstGeom>
        </p:spPr>
      </p:pic>
      <p:pic>
        <p:nvPicPr>
          <p:cNvPr id="159" name="bg object 159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9087616" y="10043542"/>
            <a:ext cx="137156" cy="104771"/>
          </a:xfrm>
          <a:prstGeom prst="rect">
            <a:avLst/>
          </a:prstGeom>
        </p:spPr>
      </p:pic>
      <p:pic>
        <p:nvPicPr>
          <p:cNvPr id="160" name="bg object 160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9252077" y="10043541"/>
            <a:ext cx="80642" cy="106677"/>
          </a:xfrm>
          <a:prstGeom prst="rect">
            <a:avLst/>
          </a:prstGeom>
        </p:spPr>
      </p:pic>
      <p:pic>
        <p:nvPicPr>
          <p:cNvPr id="161" name="bg object 16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358121" y="10043542"/>
            <a:ext cx="74925" cy="104771"/>
          </a:xfrm>
          <a:prstGeom prst="rect">
            <a:avLst/>
          </a:prstGeom>
        </p:spPr>
      </p:pic>
      <p:sp>
        <p:nvSpPr>
          <p:cNvPr id="162" name="bg object 162"/>
          <p:cNvSpPr/>
          <p:nvPr/>
        </p:nvSpPr>
        <p:spPr>
          <a:xfrm>
            <a:off x="19452589" y="10019857"/>
            <a:ext cx="52069" cy="137160"/>
          </a:xfrm>
          <a:custGeom>
            <a:avLst/>
            <a:gdLst/>
            <a:ahLst/>
            <a:cxnLst/>
            <a:rect l="l" t="t" r="r" b="b"/>
            <a:pathLst>
              <a:path w="52069" h="137159">
                <a:moveTo>
                  <a:pt x="24272" y="189"/>
                </a:moveTo>
                <a:lnTo>
                  <a:pt x="14748" y="189"/>
                </a:lnTo>
                <a:lnTo>
                  <a:pt x="14748" y="25588"/>
                </a:lnTo>
                <a:lnTo>
                  <a:pt x="-491" y="25588"/>
                </a:lnTo>
                <a:lnTo>
                  <a:pt x="-491" y="32573"/>
                </a:lnTo>
                <a:lnTo>
                  <a:pt x="14748" y="32573"/>
                </a:lnTo>
                <a:lnTo>
                  <a:pt x="14748" y="103056"/>
                </a:lnTo>
                <a:lnTo>
                  <a:pt x="17287" y="115756"/>
                </a:lnTo>
                <a:lnTo>
                  <a:pt x="23637" y="125281"/>
                </a:lnTo>
                <a:lnTo>
                  <a:pt x="34432" y="132901"/>
                </a:lnTo>
                <a:lnTo>
                  <a:pt x="49037" y="137345"/>
                </a:lnTo>
                <a:lnTo>
                  <a:pt x="51577" y="128456"/>
                </a:lnTo>
                <a:lnTo>
                  <a:pt x="38877" y="125281"/>
                </a:lnTo>
                <a:lnTo>
                  <a:pt x="30622" y="120201"/>
                </a:lnTo>
                <a:lnTo>
                  <a:pt x="25542" y="112581"/>
                </a:lnTo>
                <a:lnTo>
                  <a:pt x="24272" y="103056"/>
                </a:lnTo>
                <a:lnTo>
                  <a:pt x="24272" y="32573"/>
                </a:lnTo>
                <a:lnTo>
                  <a:pt x="47132" y="32573"/>
                </a:lnTo>
                <a:lnTo>
                  <a:pt x="47132" y="25588"/>
                </a:lnTo>
                <a:lnTo>
                  <a:pt x="24272" y="25588"/>
                </a:lnTo>
                <a:lnTo>
                  <a:pt x="24272" y="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3" name="bg object 163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8943476" y="10303249"/>
            <a:ext cx="147316" cy="150491"/>
          </a:xfrm>
          <a:prstGeom prst="rect">
            <a:avLst/>
          </a:prstGeom>
        </p:spPr>
      </p:pic>
      <p:pic>
        <p:nvPicPr>
          <p:cNvPr id="164" name="bg object 164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9117461" y="10348968"/>
            <a:ext cx="80639" cy="106677"/>
          </a:xfrm>
          <a:prstGeom prst="rect">
            <a:avLst/>
          </a:prstGeom>
        </p:spPr>
      </p:pic>
      <p:pic>
        <p:nvPicPr>
          <p:cNvPr id="165" name="bg object 16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223504" y="10348969"/>
            <a:ext cx="74925" cy="104771"/>
          </a:xfrm>
          <a:prstGeom prst="rect">
            <a:avLst/>
          </a:prstGeom>
        </p:spPr>
      </p:pic>
      <p:pic>
        <p:nvPicPr>
          <p:cNvPr id="166" name="bg object 166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19324465" y="10306424"/>
            <a:ext cx="80006" cy="149221"/>
          </a:xfrm>
          <a:prstGeom prst="rect">
            <a:avLst/>
          </a:prstGeom>
        </p:spPr>
      </p:pic>
      <p:pic>
        <p:nvPicPr>
          <p:cNvPr id="167" name="bg object 167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9428603" y="10348968"/>
            <a:ext cx="67942" cy="106677"/>
          </a:xfrm>
          <a:prstGeom prst="rect">
            <a:avLst/>
          </a:prstGeom>
        </p:spPr>
      </p:pic>
      <p:pic>
        <p:nvPicPr>
          <p:cNvPr id="168" name="bg object 168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17611914" y="10656302"/>
            <a:ext cx="130806" cy="102231"/>
          </a:xfrm>
          <a:prstGeom prst="rect">
            <a:avLst/>
          </a:prstGeom>
        </p:spPr>
      </p:pic>
      <p:pic>
        <p:nvPicPr>
          <p:cNvPr id="169" name="bg object 1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7768120" y="10611852"/>
            <a:ext cx="73020" cy="146681"/>
          </a:xfrm>
          <a:prstGeom prst="rect">
            <a:avLst/>
          </a:prstGeom>
        </p:spPr>
      </p:pic>
      <p:pic>
        <p:nvPicPr>
          <p:cNvPr id="170" name="bg object 170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7867813" y="10630901"/>
            <a:ext cx="146681" cy="137156"/>
          </a:xfrm>
          <a:prstGeom prst="rect">
            <a:avLst/>
          </a:prstGeom>
        </p:spPr>
      </p:pic>
      <p:sp>
        <p:nvSpPr>
          <p:cNvPr id="171" name="bg object 171"/>
          <p:cNvSpPr/>
          <p:nvPr/>
        </p:nvSpPr>
        <p:spPr>
          <a:xfrm>
            <a:off x="18072734" y="10630727"/>
            <a:ext cx="52069" cy="136525"/>
          </a:xfrm>
          <a:custGeom>
            <a:avLst/>
            <a:gdLst/>
            <a:ahLst/>
            <a:cxnLst/>
            <a:rect l="l" t="t" r="r" b="b"/>
            <a:pathLst>
              <a:path w="52069" h="136525">
                <a:moveTo>
                  <a:pt x="24307" y="173"/>
                </a:moveTo>
                <a:lnTo>
                  <a:pt x="14782" y="173"/>
                </a:lnTo>
                <a:lnTo>
                  <a:pt x="14782" y="25573"/>
                </a:lnTo>
                <a:lnTo>
                  <a:pt x="-456" y="25573"/>
                </a:lnTo>
                <a:lnTo>
                  <a:pt x="-456" y="32558"/>
                </a:lnTo>
                <a:lnTo>
                  <a:pt x="14782" y="32558"/>
                </a:lnTo>
                <a:lnTo>
                  <a:pt x="14782" y="103041"/>
                </a:lnTo>
                <a:lnTo>
                  <a:pt x="17322" y="115741"/>
                </a:lnTo>
                <a:lnTo>
                  <a:pt x="23672" y="125265"/>
                </a:lnTo>
                <a:lnTo>
                  <a:pt x="33832" y="132250"/>
                </a:lnTo>
                <a:lnTo>
                  <a:pt x="49072" y="136695"/>
                </a:lnTo>
                <a:lnTo>
                  <a:pt x="51611" y="128440"/>
                </a:lnTo>
                <a:lnTo>
                  <a:pt x="38912" y="125265"/>
                </a:lnTo>
                <a:lnTo>
                  <a:pt x="30657" y="119550"/>
                </a:lnTo>
                <a:lnTo>
                  <a:pt x="25577" y="112566"/>
                </a:lnTo>
                <a:lnTo>
                  <a:pt x="24307" y="103041"/>
                </a:lnTo>
                <a:lnTo>
                  <a:pt x="24307" y="32558"/>
                </a:lnTo>
                <a:lnTo>
                  <a:pt x="47167" y="32558"/>
                </a:lnTo>
                <a:lnTo>
                  <a:pt x="47167" y="25573"/>
                </a:lnTo>
                <a:lnTo>
                  <a:pt x="24307" y="25573"/>
                </a:lnTo>
                <a:lnTo>
                  <a:pt x="24307" y="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2" name="bg object 172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8143396" y="10611852"/>
            <a:ext cx="73021" cy="146681"/>
          </a:xfrm>
          <a:prstGeom prst="rect">
            <a:avLst/>
          </a:prstGeom>
        </p:spPr>
      </p:pic>
      <p:pic>
        <p:nvPicPr>
          <p:cNvPr id="173" name="bg object 173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18243088" y="10654396"/>
            <a:ext cx="80639" cy="106677"/>
          </a:xfrm>
          <a:prstGeom prst="rect">
            <a:avLst/>
          </a:prstGeom>
        </p:spPr>
      </p:pic>
      <p:pic>
        <p:nvPicPr>
          <p:cNvPr id="174" name="bg object 174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8400563" y="10654397"/>
            <a:ext cx="137156" cy="104771"/>
          </a:xfrm>
          <a:prstGeom prst="rect">
            <a:avLst/>
          </a:prstGeom>
        </p:spPr>
      </p:pic>
      <p:pic>
        <p:nvPicPr>
          <p:cNvPr id="175" name="bg object 17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564391" y="10654396"/>
            <a:ext cx="76831" cy="106677"/>
          </a:xfrm>
          <a:prstGeom prst="rect">
            <a:avLst/>
          </a:prstGeom>
        </p:spPr>
      </p:pic>
      <p:pic>
        <p:nvPicPr>
          <p:cNvPr id="176" name="bg object 176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18669797" y="10611852"/>
            <a:ext cx="309237" cy="156206"/>
          </a:xfrm>
          <a:prstGeom prst="rect">
            <a:avLst/>
          </a:prstGeom>
        </p:spPr>
      </p:pic>
      <p:pic>
        <p:nvPicPr>
          <p:cNvPr id="177" name="bg object 177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19044437" y="10608677"/>
            <a:ext cx="292092" cy="152396"/>
          </a:xfrm>
          <a:prstGeom prst="rect">
            <a:avLst/>
          </a:prstGeom>
        </p:spPr>
      </p:pic>
      <p:pic>
        <p:nvPicPr>
          <p:cNvPr id="178" name="bg object 178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19361930" y="10654396"/>
            <a:ext cx="134616" cy="106677"/>
          </a:xfrm>
          <a:prstGeom prst="rect">
            <a:avLst/>
          </a:prstGeom>
        </p:spPr>
      </p:pic>
      <p:sp>
        <p:nvSpPr>
          <p:cNvPr id="179" name="bg object 179"/>
          <p:cNvSpPr/>
          <p:nvPr/>
        </p:nvSpPr>
        <p:spPr>
          <a:xfrm>
            <a:off x="780414" y="9050847"/>
            <a:ext cx="558165" cy="333375"/>
          </a:xfrm>
          <a:custGeom>
            <a:avLst/>
            <a:gdLst/>
            <a:ahLst/>
            <a:cxnLst/>
            <a:rect l="l" t="t" r="r" b="b"/>
            <a:pathLst>
              <a:path w="558165" h="333375">
                <a:moveTo>
                  <a:pt x="104669" y="11643"/>
                </a:moveTo>
                <a:lnTo>
                  <a:pt x="67923" y="11643"/>
                </a:lnTo>
                <a:lnTo>
                  <a:pt x="82528" y="16088"/>
                </a:lnTo>
                <a:lnTo>
                  <a:pt x="89513" y="28788"/>
                </a:lnTo>
                <a:lnTo>
                  <a:pt x="92687" y="47202"/>
                </a:lnTo>
                <a:lnTo>
                  <a:pt x="92687" y="69427"/>
                </a:lnTo>
                <a:lnTo>
                  <a:pt x="87608" y="121495"/>
                </a:lnTo>
                <a:lnTo>
                  <a:pt x="74273" y="174834"/>
                </a:lnTo>
                <a:lnTo>
                  <a:pt x="59033" y="225633"/>
                </a:lnTo>
                <a:lnTo>
                  <a:pt x="46334" y="268812"/>
                </a:lnTo>
                <a:lnTo>
                  <a:pt x="40619" y="300561"/>
                </a:lnTo>
                <a:lnTo>
                  <a:pt x="44429" y="317070"/>
                </a:lnTo>
                <a:lnTo>
                  <a:pt x="53953" y="327230"/>
                </a:lnTo>
                <a:lnTo>
                  <a:pt x="66018" y="332310"/>
                </a:lnTo>
                <a:lnTo>
                  <a:pt x="76178" y="333580"/>
                </a:lnTo>
                <a:lnTo>
                  <a:pt x="97132" y="328500"/>
                </a:lnTo>
                <a:lnTo>
                  <a:pt x="108908" y="320880"/>
                </a:lnTo>
                <a:lnTo>
                  <a:pt x="75543" y="320880"/>
                </a:lnTo>
                <a:lnTo>
                  <a:pt x="73003" y="315165"/>
                </a:lnTo>
                <a:lnTo>
                  <a:pt x="73003" y="304371"/>
                </a:lnTo>
                <a:lnTo>
                  <a:pt x="78718" y="270082"/>
                </a:lnTo>
                <a:lnTo>
                  <a:pt x="92052" y="225633"/>
                </a:lnTo>
                <a:lnTo>
                  <a:pt x="107292" y="176104"/>
                </a:lnTo>
                <a:lnTo>
                  <a:pt x="120627" y="124035"/>
                </a:lnTo>
                <a:lnTo>
                  <a:pt x="126342" y="73872"/>
                </a:lnTo>
                <a:lnTo>
                  <a:pt x="123167" y="43392"/>
                </a:lnTo>
                <a:lnTo>
                  <a:pt x="113642" y="19898"/>
                </a:lnTo>
                <a:lnTo>
                  <a:pt x="104669" y="11643"/>
                </a:lnTo>
                <a:close/>
              </a:path>
              <a:path w="558165" h="333375">
                <a:moveTo>
                  <a:pt x="192181" y="265637"/>
                </a:moveTo>
                <a:lnTo>
                  <a:pt x="161901" y="265637"/>
                </a:lnTo>
                <a:lnTo>
                  <a:pt x="158726" y="276431"/>
                </a:lnTo>
                <a:lnTo>
                  <a:pt x="156186" y="286591"/>
                </a:lnTo>
                <a:lnTo>
                  <a:pt x="154281" y="295481"/>
                </a:lnTo>
                <a:lnTo>
                  <a:pt x="153646" y="302466"/>
                </a:lnTo>
                <a:lnTo>
                  <a:pt x="156821" y="316435"/>
                </a:lnTo>
                <a:lnTo>
                  <a:pt x="165711" y="325960"/>
                </a:lnTo>
                <a:lnTo>
                  <a:pt x="177140" y="331675"/>
                </a:lnTo>
                <a:lnTo>
                  <a:pt x="189205" y="333580"/>
                </a:lnTo>
                <a:lnTo>
                  <a:pt x="220319" y="322785"/>
                </a:lnTo>
                <a:lnTo>
                  <a:pt x="222605" y="320880"/>
                </a:lnTo>
                <a:lnTo>
                  <a:pt x="187300" y="320880"/>
                </a:lnTo>
                <a:lnTo>
                  <a:pt x="186146" y="314530"/>
                </a:lnTo>
                <a:lnTo>
                  <a:pt x="186239" y="301831"/>
                </a:lnTo>
                <a:lnTo>
                  <a:pt x="192181" y="265637"/>
                </a:lnTo>
                <a:close/>
              </a:path>
              <a:path w="558165" h="333375">
                <a:moveTo>
                  <a:pt x="206985" y="134195"/>
                </a:moveTo>
                <a:lnTo>
                  <a:pt x="195555" y="174834"/>
                </a:lnTo>
                <a:lnTo>
                  <a:pt x="173330" y="223728"/>
                </a:lnTo>
                <a:lnTo>
                  <a:pt x="144121" y="270717"/>
                </a:lnTo>
                <a:lnTo>
                  <a:pt x="113642" y="306911"/>
                </a:lnTo>
                <a:lnTo>
                  <a:pt x="85703" y="320880"/>
                </a:lnTo>
                <a:lnTo>
                  <a:pt x="108908" y="320880"/>
                </a:lnTo>
                <a:lnTo>
                  <a:pt x="118722" y="314530"/>
                </a:lnTo>
                <a:lnTo>
                  <a:pt x="140311" y="292941"/>
                </a:lnTo>
                <a:lnTo>
                  <a:pt x="161901" y="265637"/>
                </a:lnTo>
                <a:lnTo>
                  <a:pt x="192181" y="265637"/>
                </a:lnTo>
                <a:lnTo>
                  <a:pt x="193015" y="260557"/>
                </a:lnTo>
                <a:lnTo>
                  <a:pt x="208889" y="216743"/>
                </a:lnTo>
                <a:lnTo>
                  <a:pt x="224764" y="179279"/>
                </a:lnTo>
                <a:lnTo>
                  <a:pt x="231749" y="154514"/>
                </a:lnTo>
                <a:lnTo>
                  <a:pt x="230479" y="148165"/>
                </a:lnTo>
                <a:lnTo>
                  <a:pt x="226034" y="141180"/>
                </a:lnTo>
                <a:lnTo>
                  <a:pt x="218414" y="136100"/>
                </a:lnTo>
                <a:lnTo>
                  <a:pt x="206985" y="134195"/>
                </a:lnTo>
                <a:close/>
              </a:path>
              <a:path w="558165" h="333375">
                <a:moveTo>
                  <a:pt x="344141" y="11008"/>
                </a:moveTo>
                <a:lnTo>
                  <a:pt x="338426" y="11643"/>
                </a:lnTo>
                <a:lnTo>
                  <a:pt x="332711" y="15453"/>
                </a:lnTo>
                <a:lnTo>
                  <a:pt x="326362" y="21168"/>
                </a:lnTo>
                <a:lnTo>
                  <a:pt x="320012" y="30058"/>
                </a:lnTo>
                <a:lnTo>
                  <a:pt x="329536" y="34503"/>
                </a:lnTo>
                <a:lnTo>
                  <a:pt x="336521" y="42757"/>
                </a:lnTo>
                <a:lnTo>
                  <a:pt x="341601" y="54822"/>
                </a:lnTo>
                <a:lnTo>
                  <a:pt x="342871" y="72602"/>
                </a:lnTo>
                <a:lnTo>
                  <a:pt x="335251" y="122765"/>
                </a:lnTo>
                <a:lnTo>
                  <a:pt x="315567" y="177374"/>
                </a:lnTo>
                <a:lnTo>
                  <a:pt x="287628" y="230713"/>
                </a:lnTo>
                <a:lnTo>
                  <a:pt x="255878" y="276431"/>
                </a:lnTo>
                <a:lnTo>
                  <a:pt x="224129" y="308816"/>
                </a:lnTo>
                <a:lnTo>
                  <a:pt x="197460" y="320880"/>
                </a:lnTo>
                <a:lnTo>
                  <a:pt x="222605" y="320880"/>
                </a:lnTo>
                <a:lnTo>
                  <a:pt x="254608" y="294211"/>
                </a:lnTo>
                <a:lnTo>
                  <a:pt x="288897" y="252937"/>
                </a:lnTo>
                <a:lnTo>
                  <a:pt x="320012" y="203408"/>
                </a:lnTo>
                <a:lnTo>
                  <a:pt x="345411" y="151340"/>
                </a:lnTo>
                <a:lnTo>
                  <a:pt x="363191" y="100541"/>
                </a:lnTo>
                <a:lnTo>
                  <a:pt x="369540" y="56727"/>
                </a:lnTo>
                <a:lnTo>
                  <a:pt x="367001" y="36407"/>
                </a:lnTo>
                <a:lnTo>
                  <a:pt x="361286" y="21803"/>
                </a:lnTo>
                <a:lnTo>
                  <a:pt x="353031" y="13548"/>
                </a:lnTo>
                <a:lnTo>
                  <a:pt x="344141" y="11008"/>
                </a:lnTo>
                <a:close/>
              </a:path>
              <a:path w="558165" h="333375">
                <a:moveTo>
                  <a:pt x="473678" y="2753"/>
                </a:moveTo>
                <a:lnTo>
                  <a:pt x="426054" y="54187"/>
                </a:lnTo>
                <a:lnTo>
                  <a:pt x="398750" y="106891"/>
                </a:lnTo>
                <a:lnTo>
                  <a:pt x="374620" y="165944"/>
                </a:lnTo>
                <a:lnTo>
                  <a:pt x="357476" y="223093"/>
                </a:lnTo>
                <a:lnTo>
                  <a:pt x="350491" y="270082"/>
                </a:lnTo>
                <a:lnTo>
                  <a:pt x="351761" y="285956"/>
                </a:lnTo>
                <a:lnTo>
                  <a:pt x="355571" y="299926"/>
                </a:lnTo>
                <a:lnTo>
                  <a:pt x="360651" y="309451"/>
                </a:lnTo>
                <a:lnTo>
                  <a:pt x="367635" y="313260"/>
                </a:lnTo>
                <a:lnTo>
                  <a:pt x="384145" y="295481"/>
                </a:lnTo>
                <a:lnTo>
                  <a:pt x="390495" y="281511"/>
                </a:lnTo>
                <a:lnTo>
                  <a:pt x="378430" y="281511"/>
                </a:lnTo>
                <a:lnTo>
                  <a:pt x="377795" y="277701"/>
                </a:lnTo>
                <a:lnTo>
                  <a:pt x="381605" y="227538"/>
                </a:lnTo>
                <a:lnTo>
                  <a:pt x="393035" y="186264"/>
                </a:lnTo>
                <a:lnTo>
                  <a:pt x="410814" y="169754"/>
                </a:lnTo>
                <a:lnTo>
                  <a:pt x="398115" y="169754"/>
                </a:lnTo>
                <a:lnTo>
                  <a:pt x="417164" y="120225"/>
                </a:lnTo>
                <a:lnTo>
                  <a:pt x="440024" y="77681"/>
                </a:lnTo>
                <a:lnTo>
                  <a:pt x="460343" y="47202"/>
                </a:lnTo>
                <a:lnTo>
                  <a:pt x="472408" y="35772"/>
                </a:lnTo>
                <a:lnTo>
                  <a:pt x="473678" y="35772"/>
                </a:lnTo>
                <a:lnTo>
                  <a:pt x="473678" y="2753"/>
                </a:lnTo>
                <a:close/>
              </a:path>
              <a:path w="558165" h="333375">
                <a:moveTo>
                  <a:pt x="492092" y="198963"/>
                </a:moveTo>
                <a:lnTo>
                  <a:pt x="455898" y="198963"/>
                </a:lnTo>
                <a:lnTo>
                  <a:pt x="462883" y="204678"/>
                </a:lnTo>
                <a:lnTo>
                  <a:pt x="462883" y="219283"/>
                </a:lnTo>
                <a:lnTo>
                  <a:pt x="460978" y="234522"/>
                </a:lnTo>
                <a:lnTo>
                  <a:pt x="456533" y="251032"/>
                </a:lnTo>
                <a:lnTo>
                  <a:pt x="452088" y="266907"/>
                </a:lnTo>
                <a:lnTo>
                  <a:pt x="450183" y="281511"/>
                </a:lnTo>
                <a:lnTo>
                  <a:pt x="452088" y="291671"/>
                </a:lnTo>
                <a:lnTo>
                  <a:pt x="457803" y="299926"/>
                </a:lnTo>
                <a:lnTo>
                  <a:pt x="466693" y="305641"/>
                </a:lnTo>
                <a:lnTo>
                  <a:pt x="478758" y="307546"/>
                </a:lnTo>
                <a:lnTo>
                  <a:pt x="502252" y="301831"/>
                </a:lnTo>
                <a:lnTo>
                  <a:pt x="509872" y="296751"/>
                </a:lnTo>
                <a:lnTo>
                  <a:pt x="481298" y="296751"/>
                </a:lnTo>
                <a:lnTo>
                  <a:pt x="476218" y="292306"/>
                </a:lnTo>
                <a:lnTo>
                  <a:pt x="476218" y="280876"/>
                </a:lnTo>
                <a:lnTo>
                  <a:pt x="478758" y="265002"/>
                </a:lnTo>
                <a:lnTo>
                  <a:pt x="485108" y="248492"/>
                </a:lnTo>
                <a:lnTo>
                  <a:pt x="490822" y="230713"/>
                </a:lnTo>
                <a:lnTo>
                  <a:pt x="493997" y="211663"/>
                </a:lnTo>
                <a:lnTo>
                  <a:pt x="492092" y="198963"/>
                </a:lnTo>
                <a:close/>
              </a:path>
              <a:path w="558165" h="333375">
                <a:moveTo>
                  <a:pt x="553051" y="230713"/>
                </a:moveTo>
                <a:lnTo>
                  <a:pt x="538446" y="256112"/>
                </a:lnTo>
                <a:lnTo>
                  <a:pt x="521302" y="277066"/>
                </a:lnTo>
                <a:lnTo>
                  <a:pt x="504157" y="291671"/>
                </a:lnTo>
                <a:lnTo>
                  <a:pt x="488282" y="296751"/>
                </a:lnTo>
                <a:lnTo>
                  <a:pt x="509872" y="296751"/>
                </a:lnTo>
                <a:lnTo>
                  <a:pt x="523842" y="286591"/>
                </a:lnTo>
                <a:lnTo>
                  <a:pt x="542891" y="263732"/>
                </a:lnTo>
                <a:lnTo>
                  <a:pt x="558131" y="235792"/>
                </a:lnTo>
                <a:lnTo>
                  <a:pt x="553051" y="230713"/>
                </a:lnTo>
                <a:close/>
              </a:path>
              <a:path w="558165" h="333375">
                <a:moveTo>
                  <a:pt x="462248" y="174199"/>
                </a:moveTo>
                <a:lnTo>
                  <a:pt x="436214" y="183089"/>
                </a:lnTo>
                <a:lnTo>
                  <a:pt x="413989" y="206583"/>
                </a:lnTo>
                <a:lnTo>
                  <a:pt x="394305" y="240872"/>
                </a:lnTo>
                <a:lnTo>
                  <a:pt x="378430" y="281511"/>
                </a:lnTo>
                <a:lnTo>
                  <a:pt x="390495" y="281511"/>
                </a:lnTo>
                <a:lnTo>
                  <a:pt x="401290" y="256112"/>
                </a:lnTo>
                <a:lnTo>
                  <a:pt x="420974" y="216743"/>
                </a:lnTo>
                <a:lnTo>
                  <a:pt x="447643" y="198963"/>
                </a:lnTo>
                <a:lnTo>
                  <a:pt x="492092" y="198963"/>
                </a:lnTo>
                <a:lnTo>
                  <a:pt x="492092" y="198328"/>
                </a:lnTo>
                <a:lnTo>
                  <a:pt x="486377" y="186264"/>
                </a:lnTo>
                <a:lnTo>
                  <a:pt x="476853" y="177374"/>
                </a:lnTo>
                <a:lnTo>
                  <a:pt x="462248" y="174199"/>
                </a:lnTo>
                <a:close/>
              </a:path>
              <a:path w="558165" h="333375">
                <a:moveTo>
                  <a:pt x="474313" y="2753"/>
                </a:moveTo>
                <a:lnTo>
                  <a:pt x="473678" y="2753"/>
                </a:lnTo>
                <a:lnTo>
                  <a:pt x="473678" y="39582"/>
                </a:lnTo>
                <a:lnTo>
                  <a:pt x="467328" y="64347"/>
                </a:lnTo>
                <a:lnTo>
                  <a:pt x="450183" y="101176"/>
                </a:lnTo>
                <a:lnTo>
                  <a:pt x="426054" y="139275"/>
                </a:lnTo>
                <a:lnTo>
                  <a:pt x="398115" y="169754"/>
                </a:lnTo>
                <a:lnTo>
                  <a:pt x="410814" y="169754"/>
                </a:lnTo>
                <a:lnTo>
                  <a:pt x="428594" y="154514"/>
                </a:lnTo>
                <a:lnTo>
                  <a:pt x="458438" y="110701"/>
                </a:lnTo>
                <a:lnTo>
                  <a:pt x="480028" y="64982"/>
                </a:lnTo>
                <a:lnTo>
                  <a:pt x="486377" y="35772"/>
                </a:lnTo>
                <a:lnTo>
                  <a:pt x="488282" y="28788"/>
                </a:lnTo>
                <a:lnTo>
                  <a:pt x="487012" y="19898"/>
                </a:lnTo>
                <a:lnTo>
                  <a:pt x="485108" y="11008"/>
                </a:lnTo>
                <a:lnTo>
                  <a:pt x="480663" y="5293"/>
                </a:lnTo>
                <a:lnTo>
                  <a:pt x="474313" y="2753"/>
                </a:lnTo>
                <a:close/>
              </a:path>
              <a:path w="558165" h="333375">
                <a:moveTo>
                  <a:pt x="75543" y="213"/>
                </a:moveTo>
                <a:lnTo>
                  <a:pt x="46334" y="6563"/>
                </a:lnTo>
                <a:lnTo>
                  <a:pt x="22839" y="24343"/>
                </a:lnTo>
                <a:lnTo>
                  <a:pt x="6330" y="47837"/>
                </a:lnTo>
                <a:lnTo>
                  <a:pt x="-19" y="73872"/>
                </a:lnTo>
                <a:lnTo>
                  <a:pt x="1250" y="85301"/>
                </a:lnTo>
                <a:lnTo>
                  <a:pt x="6330" y="94191"/>
                </a:lnTo>
                <a:lnTo>
                  <a:pt x="15854" y="101176"/>
                </a:lnTo>
                <a:lnTo>
                  <a:pt x="29189" y="103081"/>
                </a:lnTo>
                <a:lnTo>
                  <a:pt x="26649" y="97366"/>
                </a:lnTo>
                <a:lnTo>
                  <a:pt x="25379" y="89746"/>
                </a:lnTo>
                <a:lnTo>
                  <a:pt x="25379" y="80856"/>
                </a:lnTo>
                <a:lnTo>
                  <a:pt x="27919" y="58632"/>
                </a:lnTo>
                <a:lnTo>
                  <a:pt x="35539" y="35772"/>
                </a:lnTo>
                <a:lnTo>
                  <a:pt x="48239" y="18628"/>
                </a:lnTo>
                <a:lnTo>
                  <a:pt x="67923" y="11643"/>
                </a:lnTo>
                <a:lnTo>
                  <a:pt x="104669" y="11643"/>
                </a:lnTo>
                <a:lnTo>
                  <a:pt x="97767" y="5293"/>
                </a:lnTo>
                <a:lnTo>
                  <a:pt x="75543" y="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0" name="bg object 180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1315686" y="9207267"/>
            <a:ext cx="203829" cy="161285"/>
          </a:xfrm>
          <a:prstGeom prst="rect">
            <a:avLst/>
          </a:prstGeom>
        </p:spPr>
      </p:pic>
      <p:sp>
        <p:nvSpPr>
          <p:cNvPr id="181" name="bg object 181"/>
          <p:cNvSpPr/>
          <p:nvPr/>
        </p:nvSpPr>
        <p:spPr>
          <a:xfrm>
            <a:off x="1504949" y="9050847"/>
            <a:ext cx="460375" cy="316230"/>
          </a:xfrm>
          <a:custGeom>
            <a:avLst/>
            <a:gdLst/>
            <a:ahLst/>
            <a:cxnLst/>
            <a:rect l="l" t="t" r="r" b="b"/>
            <a:pathLst>
              <a:path w="460375" h="316229">
                <a:moveTo>
                  <a:pt x="8851" y="165309"/>
                </a:moveTo>
                <a:lnTo>
                  <a:pt x="8851" y="172929"/>
                </a:lnTo>
                <a:lnTo>
                  <a:pt x="13296" y="174199"/>
                </a:lnTo>
                <a:lnTo>
                  <a:pt x="23456" y="176104"/>
                </a:lnTo>
                <a:lnTo>
                  <a:pt x="13931" y="204043"/>
                </a:lnTo>
                <a:lnTo>
                  <a:pt x="6311" y="230713"/>
                </a:lnTo>
                <a:lnTo>
                  <a:pt x="1866" y="254842"/>
                </a:lnTo>
                <a:lnTo>
                  <a:pt x="-38" y="275796"/>
                </a:lnTo>
                <a:lnTo>
                  <a:pt x="1866" y="293576"/>
                </a:lnTo>
                <a:lnTo>
                  <a:pt x="9486" y="306276"/>
                </a:lnTo>
                <a:lnTo>
                  <a:pt x="20916" y="313895"/>
                </a:lnTo>
                <a:lnTo>
                  <a:pt x="36791" y="316435"/>
                </a:lnTo>
                <a:lnTo>
                  <a:pt x="65365" y="310086"/>
                </a:lnTo>
                <a:lnTo>
                  <a:pt x="78864" y="301196"/>
                </a:lnTo>
                <a:lnTo>
                  <a:pt x="48855" y="301196"/>
                </a:lnTo>
                <a:lnTo>
                  <a:pt x="38061" y="299291"/>
                </a:lnTo>
                <a:lnTo>
                  <a:pt x="31076" y="293576"/>
                </a:lnTo>
                <a:lnTo>
                  <a:pt x="26631" y="283416"/>
                </a:lnTo>
                <a:lnTo>
                  <a:pt x="25361" y="268177"/>
                </a:lnTo>
                <a:lnTo>
                  <a:pt x="27266" y="245952"/>
                </a:lnTo>
                <a:lnTo>
                  <a:pt x="31711" y="223093"/>
                </a:lnTo>
                <a:lnTo>
                  <a:pt x="39330" y="200233"/>
                </a:lnTo>
                <a:lnTo>
                  <a:pt x="48220" y="178009"/>
                </a:lnTo>
                <a:lnTo>
                  <a:pt x="69175" y="178009"/>
                </a:lnTo>
                <a:lnTo>
                  <a:pt x="105369" y="175469"/>
                </a:lnTo>
                <a:lnTo>
                  <a:pt x="126958" y="172929"/>
                </a:lnTo>
                <a:lnTo>
                  <a:pt x="126958" y="168484"/>
                </a:lnTo>
                <a:lnTo>
                  <a:pt x="52665" y="168484"/>
                </a:lnTo>
                <a:lnTo>
                  <a:pt x="53322" y="167214"/>
                </a:lnTo>
                <a:lnTo>
                  <a:pt x="27266" y="167214"/>
                </a:lnTo>
                <a:lnTo>
                  <a:pt x="19011" y="166579"/>
                </a:lnTo>
                <a:lnTo>
                  <a:pt x="13296" y="165944"/>
                </a:lnTo>
                <a:lnTo>
                  <a:pt x="8851" y="165309"/>
                </a:lnTo>
                <a:close/>
              </a:path>
              <a:path w="460375" h="316229">
                <a:moveTo>
                  <a:pt x="126958" y="230713"/>
                </a:moveTo>
                <a:lnTo>
                  <a:pt x="109814" y="259922"/>
                </a:lnTo>
                <a:lnTo>
                  <a:pt x="90764" y="282146"/>
                </a:lnTo>
                <a:lnTo>
                  <a:pt x="69810" y="296116"/>
                </a:lnTo>
                <a:lnTo>
                  <a:pt x="48855" y="301196"/>
                </a:lnTo>
                <a:lnTo>
                  <a:pt x="78864" y="301196"/>
                </a:lnTo>
                <a:lnTo>
                  <a:pt x="91399" y="292941"/>
                </a:lnTo>
                <a:lnTo>
                  <a:pt x="114259" y="267542"/>
                </a:lnTo>
                <a:lnTo>
                  <a:pt x="132673" y="234522"/>
                </a:lnTo>
                <a:lnTo>
                  <a:pt x="126958" y="230713"/>
                </a:lnTo>
                <a:close/>
              </a:path>
              <a:path w="460375" h="316229">
                <a:moveTo>
                  <a:pt x="126958" y="165944"/>
                </a:moveTo>
                <a:lnTo>
                  <a:pt x="111719" y="167214"/>
                </a:lnTo>
                <a:lnTo>
                  <a:pt x="96479" y="167849"/>
                </a:lnTo>
                <a:lnTo>
                  <a:pt x="81874" y="167849"/>
                </a:lnTo>
                <a:lnTo>
                  <a:pt x="52665" y="168484"/>
                </a:lnTo>
                <a:lnTo>
                  <a:pt x="126958" y="168484"/>
                </a:lnTo>
                <a:lnTo>
                  <a:pt x="126958" y="165944"/>
                </a:lnTo>
                <a:close/>
              </a:path>
              <a:path w="460375" h="316229">
                <a:moveTo>
                  <a:pt x="102829" y="51012"/>
                </a:moveTo>
                <a:lnTo>
                  <a:pt x="99019" y="51012"/>
                </a:lnTo>
                <a:lnTo>
                  <a:pt x="83779" y="60537"/>
                </a:lnTo>
                <a:lnTo>
                  <a:pt x="65365" y="86571"/>
                </a:lnTo>
                <a:lnTo>
                  <a:pt x="45680" y="124035"/>
                </a:lnTo>
                <a:lnTo>
                  <a:pt x="27266" y="167214"/>
                </a:lnTo>
                <a:lnTo>
                  <a:pt x="53322" y="167214"/>
                </a:lnTo>
                <a:lnTo>
                  <a:pt x="71715" y="131655"/>
                </a:lnTo>
                <a:lnTo>
                  <a:pt x="88859" y="100541"/>
                </a:lnTo>
                <a:lnTo>
                  <a:pt x="102194" y="75776"/>
                </a:lnTo>
                <a:lnTo>
                  <a:pt x="107909" y="59902"/>
                </a:lnTo>
                <a:lnTo>
                  <a:pt x="107909" y="54187"/>
                </a:lnTo>
                <a:lnTo>
                  <a:pt x="102829" y="51012"/>
                </a:lnTo>
                <a:close/>
              </a:path>
              <a:path w="460375" h="316229">
                <a:moveTo>
                  <a:pt x="351108" y="148800"/>
                </a:moveTo>
                <a:lnTo>
                  <a:pt x="339678" y="148800"/>
                </a:lnTo>
                <a:lnTo>
                  <a:pt x="300309" y="162134"/>
                </a:lnTo>
                <a:lnTo>
                  <a:pt x="264750" y="194518"/>
                </a:lnTo>
                <a:lnTo>
                  <a:pt x="238715" y="236427"/>
                </a:lnTo>
                <a:lnTo>
                  <a:pt x="228556" y="275161"/>
                </a:lnTo>
                <a:lnTo>
                  <a:pt x="231096" y="291036"/>
                </a:lnTo>
                <a:lnTo>
                  <a:pt x="238715" y="301831"/>
                </a:lnTo>
                <a:lnTo>
                  <a:pt x="248240" y="308181"/>
                </a:lnTo>
                <a:lnTo>
                  <a:pt x="259035" y="310086"/>
                </a:lnTo>
                <a:lnTo>
                  <a:pt x="279354" y="304371"/>
                </a:lnTo>
                <a:lnTo>
                  <a:pt x="297622" y="290401"/>
                </a:lnTo>
                <a:lnTo>
                  <a:pt x="262845" y="290401"/>
                </a:lnTo>
                <a:lnTo>
                  <a:pt x="257130" y="282781"/>
                </a:lnTo>
                <a:lnTo>
                  <a:pt x="257130" y="270082"/>
                </a:lnTo>
                <a:lnTo>
                  <a:pt x="264115" y="239602"/>
                </a:lnTo>
                <a:lnTo>
                  <a:pt x="282529" y="204043"/>
                </a:lnTo>
                <a:lnTo>
                  <a:pt x="309199" y="173564"/>
                </a:lnTo>
                <a:lnTo>
                  <a:pt x="340948" y="160864"/>
                </a:lnTo>
                <a:lnTo>
                  <a:pt x="357457" y="160864"/>
                </a:lnTo>
                <a:lnTo>
                  <a:pt x="357457" y="152610"/>
                </a:lnTo>
                <a:lnTo>
                  <a:pt x="351108" y="148800"/>
                </a:lnTo>
                <a:close/>
              </a:path>
              <a:path w="460375" h="316229">
                <a:moveTo>
                  <a:pt x="370510" y="233252"/>
                </a:moveTo>
                <a:lnTo>
                  <a:pt x="343488" y="233252"/>
                </a:lnTo>
                <a:lnTo>
                  <a:pt x="340313" y="246587"/>
                </a:lnTo>
                <a:lnTo>
                  <a:pt x="337773" y="258652"/>
                </a:lnTo>
                <a:lnTo>
                  <a:pt x="336503" y="268812"/>
                </a:lnTo>
                <a:lnTo>
                  <a:pt x="335868" y="277066"/>
                </a:lnTo>
                <a:lnTo>
                  <a:pt x="337138" y="288496"/>
                </a:lnTo>
                <a:lnTo>
                  <a:pt x="341583" y="298021"/>
                </a:lnTo>
                <a:lnTo>
                  <a:pt x="349838" y="305641"/>
                </a:lnTo>
                <a:lnTo>
                  <a:pt x="363172" y="308181"/>
                </a:lnTo>
                <a:lnTo>
                  <a:pt x="385397" y="302466"/>
                </a:lnTo>
                <a:lnTo>
                  <a:pt x="401139" y="291671"/>
                </a:lnTo>
                <a:lnTo>
                  <a:pt x="365077" y="291671"/>
                </a:lnTo>
                <a:lnTo>
                  <a:pt x="365077" y="268812"/>
                </a:lnTo>
                <a:lnTo>
                  <a:pt x="370510" y="233252"/>
                </a:lnTo>
                <a:close/>
              </a:path>
              <a:path w="460375" h="316229">
                <a:moveTo>
                  <a:pt x="438100" y="230713"/>
                </a:moveTo>
                <a:lnTo>
                  <a:pt x="423496" y="256112"/>
                </a:lnTo>
                <a:lnTo>
                  <a:pt x="406351" y="275161"/>
                </a:lnTo>
                <a:lnTo>
                  <a:pt x="389207" y="287226"/>
                </a:lnTo>
                <a:lnTo>
                  <a:pt x="374602" y="291671"/>
                </a:lnTo>
                <a:lnTo>
                  <a:pt x="401139" y="291671"/>
                </a:lnTo>
                <a:lnTo>
                  <a:pt x="407621" y="287226"/>
                </a:lnTo>
                <a:lnTo>
                  <a:pt x="427941" y="263732"/>
                </a:lnTo>
                <a:lnTo>
                  <a:pt x="443180" y="234522"/>
                </a:lnTo>
                <a:lnTo>
                  <a:pt x="438100" y="230713"/>
                </a:lnTo>
                <a:close/>
              </a:path>
              <a:path w="460375" h="316229">
                <a:moveTo>
                  <a:pt x="456515" y="213"/>
                </a:moveTo>
                <a:lnTo>
                  <a:pt x="452070" y="213"/>
                </a:lnTo>
                <a:lnTo>
                  <a:pt x="432386" y="16088"/>
                </a:lnTo>
                <a:lnTo>
                  <a:pt x="409526" y="58632"/>
                </a:lnTo>
                <a:lnTo>
                  <a:pt x="385397" y="115145"/>
                </a:lnTo>
                <a:lnTo>
                  <a:pt x="361267" y="176739"/>
                </a:lnTo>
                <a:lnTo>
                  <a:pt x="339678" y="223093"/>
                </a:lnTo>
                <a:lnTo>
                  <a:pt x="314914" y="259287"/>
                </a:lnTo>
                <a:lnTo>
                  <a:pt x="292054" y="282146"/>
                </a:lnTo>
                <a:lnTo>
                  <a:pt x="272370" y="290401"/>
                </a:lnTo>
                <a:lnTo>
                  <a:pt x="297622" y="290401"/>
                </a:lnTo>
                <a:lnTo>
                  <a:pt x="300944" y="287861"/>
                </a:lnTo>
                <a:lnTo>
                  <a:pt x="322533" y="263732"/>
                </a:lnTo>
                <a:lnTo>
                  <a:pt x="343488" y="233252"/>
                </a:lnTo>
                <a:lnTo>
                  <a:pt x="370510" y="233252"/>
                </a:lnTo>
                <a:lnTo>
                  <a:pt x="372062" y="223093"/>
                </a:lnTo>
                <a:lnTo>
                  <a:pt x="389842" y="171024"/>
                </a:lnTo>
                <a:lnTo>
                  <a:pt x="412701" y="118320"/>
                </a:lnTo>
                <a:lnTo>
                  <a:pt x="435560" y="70062"/>
                </a:lnTo>
                <a:lnTo>
                  <a:pt x="453340" y="31963"/>
                </a:lnTo>
                <a:lnTo>
                  <a:pt x="460325" y="9738"/>
                </a:lnTo>
                <a:lnTo>
                  <a:pt x="460325" y="4023"/>
                </a:lnTo>
                <a:lnTo>
                  <a:pt x="456515" y="213"/>
                </a:lnTo>
                <a:close/>
              </a:path>
              <a:path w="460375" h="316229">
                <a:moveTo>
                  <a:pt x="357457" y="160864"/>
                </a:moveTo>
                <a:lnTo>
                  <a:pt x="348568" y="160864"/>
                </a:lnTo>
                <a:lnTo>
                  <a:pt x="353648" y="163404"/>
                </a:lnTo>
                <a:lnTo>
                  <a:pt x="356822" y="167214"/>
                </a:lnTo>
                <a:lnTo>
                  <a:pt x="357457" y="163404"/>
                </a:lnTo>
                <a:lnTo>
                  <a:pt x="357457" y="160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2" name="bg object 182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1930986" y="9203457"/>
            <a:ext cx="186050" cy="158745"/>
          </a:xfrm>
          <a:prstGeom prst="rect">
            <a:avLst/>
          </a:prstGeom>
        </p:spPr>
      </p:pic>
      <p:sp>
        <p:nvSpPr>
          <p:cNvPr id="183" name="bg object 183"/>
          <p:cNvSpPr/>
          <p:nvPr/>
        </p:nvSpPr>
        <p:spPr>
          <a:xfrm>
            <a:off x="2217419" y="9053387"/>
            <a:ext cx="329565" cy="313690"/>
          </a:xfrm>
          <a:custGeom>
            <a:avLst/>
            <a:gdLst/>
            <a:ahLst/>
            <a:cxnLst/>
            <a:rect l="l" t="t" r="r" b="b"/>
            <a:pathLst>
              <a:path w="329564" h="313690">
                <a:moveTo>
                  <a:pt x="15183" y="155149"/>
                </a:moveTo>
                <a:lnTo>
                  <a:pt x="11373" y="155149"/>
                </a:lnTo>
                <a:lnTo>
                  <a:pt x="11373" y="162134"/>
                </a:lnTo>
                <a:lnTo>
                  <a:pt x="15818" y="164039"/>
                </a:lnTo>
                <a:lnTo>
                  <a:pt x="20898" y="167214"/>
                </a:lnTo>
                <a:lnTo>
                  <a:pt x="25978" y="167849"/>
                </a:lnTo>
                <a:lnTo>
                  <a:pt x="15818" y="197058"/>
                </a:lnTo>
                <a:lnTo>
                  <a:pt x="7563" y="225633"/>
                </a:lnTo>
                <a:lnTo>
                  <a:pt x="1848" y="251667"/>
                </a:lnTo>
                <a:lnTo>
                  <a:pt x="-56" y="273256"/>
                </a:lnTo>
                <a:lnTo>
                  <a:pt x="2483" y="291036"/>
                </a:lnTo>
                <a:lnTo>
                  <a:pt x="9468" y="303736"/>
                </a:lnTo>
                <a:lnTo>
                  <a:pt x="20898" y="311355"/>
                </a:lnTo>
                <a:lnTo>
                  <a:pt x="36773" y="313895"/>
                </a:lnTo>
                <a:lnTo>
                  <a:pt x="61537" y="309450"/>
                </a:lnTo>
                <a:lnTo>
                  <a:pt x="80586" y="298656"/>
                </a:lnTo>
                <a:lnTo>
                  <a:pt x="48837" y="298656"/>
                </a:lnTo>
                <a:lnTo>
                  <a:pt x="38042" y="296751"/>
                </a:lnTo>
                <a:lnTo>
                  <a:pt x="31058" y="291036"/>
                </a:lnTo>
                <a:lnTo>
                  <a:pt x="26613" y="280876"/>
                </a:lnTo>
                <a:lnTo>
                  <a:pt x="25343" y="265637"/>
                </a:lnTo>
                <a:lnTo>
                  <a:pt x="27248" y="243412"/>
                </a:lnTo>
                <a:lnTo>
                  <a:pt x="32328" y="220553"/>
                </a:lnTo>
                <a:lnTo>
                  <a:pt x="39312" y="197693"/>
                </a:lnTo>
                <a:lnTo>
                  <a:pt x="48202" y="175469"/>
                </a:lnTo>
                <a:lnTo>
                  <a:pt x="135830" y="175469"/>
                </a:lnTo>
                <a:lnTo>
                  <a:pt x="141545" y="174199"/>
                </a:lnTo>
                <a:lnTo>
                  <a:pt x="167579" y="174199"/>
                </a:lnTo>
                <a:lnTo>
                  <a:pt x="168849" y="169754"/>
                </a:lnTo>
                <a:lnTo>
                  <a:pt x="82491" y="169754"/>
                </a:lnTo>
                <a:lnTo>
                  <a:pt x="52647" y="165944"/>
                </a:lnTo>
                <a:lnTo>
                  <a:pt x="56457" y="158959"/>
                </a:lnTo>
                <a:lnTo>
                  <a:pt x="29153" y="158959"/>
                </a:lnTo>
                <a:lnTo>
                  <a:pt x="21533" y="158324"/>
                </a:lnTo>
                <a:lnTo>
                  <a:pt x="15183" y="155149"/>
                </a:lnTo>
                <a:close/>
              </a:path>
              <a:path w="329564" h="313690">
                <a:moveTo>
                  <a:pt x="150435" y="251032"/>
                </a:moveTo>
                <a:lnTo>
                  <a:pt x="123765" y="251032"/>
                </a:lnTo>
                <a:lnTo>
                  <a:pt x="122495" y="256747"/>
                </a:lnTo>
                <a:lnTo>
                  <a:pt x="122495" y="267542"/>
                </a:lnTo>
                <a:lnTo>
                  <a:pt x="123765" y="283416"/>
                </a:lnTo>
                <a:lnTo>
                  <a:pt x="126940" y="297386"/>
                </a:lnTo>
                <a:lnTo>
                  <a:pt x="132020" y="306911"/>
                </a:lnTo>
                <a:lnTo>
                  <a:pt x="139005" y="310720"/>
                </a:lnTo>
                <a:lnTo>
                  <a:pt x="156150" y="292941"/>
                </a:lnTo>
                <a:lnTo>
                  <a:pt x="161864" y="278971"/>
                </a:lnTo>
                <a:lnTo>
                  <a:pt x="149800" y="278971"/>
                </a:lnTo>
                <a:lnTo>
                  <a:pt x="149694" y="274526"/>
                </a:lnTo>
                <a:lnTo>
                  <a:pt x="149165" y="271351"/>
                </a:lnTo>
                <a:lnTo>
                  <a:pt x="149165" y="264367"/>
                </a:lnTo>
                <a:lnTo>
                  <a:pt x="150435" y="251032"/>
                </a:lnTo>
                <a:close/>
              </a:path>
              <a:path w="329564" h="313690">
                <a:moveTo>
                  <a:pt x="263462" y="196423"/>
                </a:moveTo>
                <a:lnTo>
                  <a:pt x="227903" y="196423"/>
                </a:lnTo>
                <a:lnTo>
                  <a:pt x="234888" y="202138"/>
                </a:lnTo>
                <a:lnTo>
                  <a:pt x="234888" y="217378"/>
                </a:lnTo>
                <a:lnTo>
                  <a:pt x="232983" y="231982"/>
                </a:lnTo>
                <a:lnTo>
                  <a:pt x="228538" y="248492"/>
                </a:lnTo>
                <a:lnTo>
                  <a:pt x="224093" y="264367"/>
                </a:lnTo>
                <a:lnTo>
                  <a:pt x="222188" y="278336"/>
                </a:lnTo>
                <a:lnTo>
                  <a:pt x="222188" y="279606"/>
                </a:lnTo>
                <a:lnTo>
                  <a:pt x="223458" y="289131"/>
                </a:lnTo>
                <a:lnTo>
                  <a:pt x="229173" y="297386"/>
                </a:lnTo>
                <a:lnTo>
                  <a:pt x="238062" y="303101"/>
                </a:lnTo>
                <a:lnTo>
                  <a:pt x="250127" y="305006"/>
                </a:lnTo>
                <a:lnTo>
                  <a:pt x="273622" y="299291"/>
                </a:lnTo>
                <a:lnTo>
                  <a:pt x="281241" y="294211"/>
                </a:lnTo>
                <a:lnTo>
                  <a:pt x="252667" y="294211"/>
                </a:lnTo>
                <a:lnTo>
                  <a:pt x="247587" y="289766"/>
                </a:lnTo>
                <a:lnTo>
                  <a:pt x="247587" y="278336"/>
                </a:lnTo>
                <a:lnTo>
                  <a:pt x="250127" y="262462"/>
                </a:lnTo>
                <a:lnTo>
                  <a:pt x="256477" y="245952"/>
                </a:lnTo>
                <a:lnTo>
                  <a:pt x="262827" y="228173"/>
                </a:lnTo>
                <a:lnTo>
                  <a:pt x="265367" y="209123"/>
                </a:lnTo>
                <a:lnTo>
                  <a:pt x="263462" y="196423"/>
                </a:lnTo>
                <a:close/>
              </a:path>
              <a:path w="329564" h="313690">
                <a:moveTo>
                  <a:pt x="167579" y="174199"/>
                </a:moveTo>
                <a:lnTo>
                  <a:pt x="141545" y="174199"/>
                </a:lnTo>
                <a:lnTo>
                  <a:pt x="137100" y="188804"/>
                </a:lnTo>
                <a:lnTo>
                  <a:pt x="133290" y="202138"/>
                </a:lnTo>
                <a:lnTo>
                  <a:pt x="130115" y="214203"/>
                </a:lnTo>
                <a:lnTo>
                  <a:pt x="127575" y="228173"/>
                </a:lnTo>
                <a:lnTo>
                  <a:pt x="109796" y="257382"/>
                </a:lnTo>
                <a:lnTo>
                  <a:pt x="90746" y="279606"/>
                </a:lnTo>
                <a:lnTo>
                  <a:pt x="69792" y="293576"/>
                </a:lnTo>
                <a:lnTo>
                  <a:pt x="48837" y="298656"/>
                </a:lnTo>
                <a:lnTo>
                  <a:pt x="80586" y="298656"/>
                </a:lnTo>
                <a:lnTo>
                  <a:pt x="85031" y="296116"/>
                </a:lnTo>
                <a:lnTo>
                  <a:pt x="105986" y="276431"/>
                </a:lnTo>
                <a:lnTo>
                  <a:pt x="123765" y="251032"/>
                </a:lnTo>
                <a:lnTo>
                  <a:pt x="150435" y="251032"/>
                </a:lnTo>
                <a:lnTo>
                  <a:pt x="151070" y="244047"/>
                </a:lnTo>
                <a:lnTo>
                  <a:pt x="155515" y="217378"/>
                </a:lnTo>
                <a:lnTo>
                  <a:pt x="161864" y="190708"/>
                </a:lnTo>
                <a:lnTo>
                  <a:pt x="167579" y="174199"/>
                </a:lnTo>
                <a:close/>
              </a:path>
              <a:path w="329564" h="313690">
                <a:moveTo>
                  <a:pt x="324420" y="228173"/>
                </a:moveTo>
                <a:lnTo>
                  <a:pt x="309816" y="253572"/>
                </a:lnTo>
                <a:lnTo>
                  <a:pt x="292671" y="274526"/>
                </a:lnTo>
                <a:lnTo>
                  <a:pt x="275526" y="289131"/>
                </a:lnTo>
                <a:lnTo>
                  <a:pt x="259652" y="294211"/>
                </a:lnTo>
                <a:lnTo>
                  <a:pt x="281241" y="294211"/>
                </a:lnTo>
                <a:lnTo>
                  <a:pt x="295211" y="284051"/>
                </a:lnTo>
                <a:lnTo>
                  <a:pt x="314261" y="261192"/>
                </a:lnTo>
                <a:lnTo>
                  <a:pt x="329500" y="233252"/>
                </a:lnTo>
                <a:lnTo>
                  <a:pt x="324420" y="228173"/>
                </a:lnTo>
                <a:close/>
              </a:path>
              <a:path w="329564" h="313690">
                <a:moveTo>
                  <a:pt x="233618" y="171659"/>
                </a:moveTo>
                <a:lnTo>
                  <a:pt x="208218" y="180549"/>
                </a:lnTo>
                <a:lnTo>
                  <a:pt x="185359" y="204043"/>
                </a:lnTo>
                <a:lnTo>
                  <a:pt x="166309" y="238332"/>
                </a:lnTo>
                <a:lnTo>
                  <a:pt x="149800" y="278971"/>
                </a:lnTo>
                <a:lnTo>
                  <a:pt x="161864" y="278971"/>
                </a:lnTo>
                <a:lnTo>
                  <a:pt x="172659" y="253572"/>
                </a:lnTo>
                <a:lnTo>
                  <a:pt x="192344" y="214203"/>
                </a:lnTo>
                <a:lnTo>
                  <a:pt x="219013" y="196423"/>
                </a:lnTo>
                <a:lnTo>
                  <a:pt x="263462" y="196423"/>
                </a:lnTo>
                <a:lnTo>
                  <a:pt x="263462" y="195788"/>
                </a:lnTo>
                <a:lnTo>
                  <a:pt x="258382" y="183724"/>
                </a:lnTo>
                <a:lnTo>
                  <a:pt x="248222" y="174834"/>
                </a:lnTo>
                <a:lnTo>
                  <a:pt x="233618" y="171659"/>
                </a:lnTo>
                <a:close/>
              </a:path>
              <a:path w="329564" h="313690">
                <a:moveTo>
                  <a:pt x="135830" y="175469"/>
                </a:moveTo>
                <a:lnTo>
                  <a:pt x="48202" y="175469"/>
                </a:lnTo>
                <a:lnTo>
                  <a:pt x="58362" y="177374"/>
                </a:lnTo>
                <a:lnTo>
                  <a:pt x="79951" y="179914"/>
                </a:lnTo>
                <a:lnTo>
                  <a:pt x="102811" y="179914"/>
                </a:lnTo>
                <a:lnTo>
                  <a:pt x="114876" y="178644"/>
                </a:lnTo>
                <a:lnTo>
                  <a:pt x="128210" y="177374"/>
                </a:lnTo>
                <a:lnTo>
                  <a:pt x="135830" y="175469"/>
                </a:lnTo>
                <a:close/>
              </a:path>
              <a:path w="329564" h="313690">
                <a:moveTo>
                  <a:pt x="245682" y="213"/>
                </a:moveTo>
                <a:lnTo>
                  <a:pt x="224093" y="14183"/>
                </a:lnTo>
                <a:lnTo>
                  <a:pt x="198058" y="52282"/>
                </a:lnTo>
                <a:lnTo>
                  <a:pt x="170754" y="104351"/>
                </a:lnTo>
                <a:lnTo>
                  <a:pt x="145990" y="163404"/>
                </a:lnTo>
                <a:lnTo>
                  <a:pt x="130750" y="165944"/>
                </a:lnTo>
                <a:lnTo>
                  <a:pt x="116781" y="168484"/>
                </a:lnTo>
                <a:lnTo>
                  <a:pt x="92651" y="169754"/>
                </a:lnTo>
                <a:lnTo>
                  <a:pt x="168849" y="169754"/>
                </a:lnTo>
                <a:lnTo>
                  <a:pt x="169484" y="168484"/>
                </a:lnTo>
                <a:lnTo>
                  <a:pt x="188534" y="152609"/>
                </a:lnTo>
                <a:lnTo>
                  <a:pt x="174564" y="152609"/>
                </a:lnTo>
                <a:lnTo>
                  <a:pt x="192979" y="105621"/>
                </a:lnTo>
                <a:lnTo>
                  <a:pt x="213933" y="67522"/>
                </a:lnTo>
                <a:lnTo>
                  <a:pt x="232348" y="42757"/>
                </a:lnTo>
                <a:lnTo>
                  <a:pt x="243777" y="33232"/>
                </a:lnTo>
                <a:lnTo>
                  <a:pt x="257747" y="33232"/>
                </a:lnTo>
                <a:lnTo>
                  <a:pt x="259652" y="26248"/>
                </a:lnTo>
                <a:lnTo>
                  <a:pt x="259017" y="17358"/>
                </a:lnTo>
                <a:lnTo>
                  <a:pt x="256477" y="8468"/>
                </a:lnTo>
                <a:lnTo>
                  <a:pt x="252032" y="2753"/>
                </a:lnTo>
                <a:lnTo>
                  <a:pt x="245682" y="213"/>
                </a:lnTo>
                <a:close/>
              </a:path>
              <a:path w="329564" h="313690">
                <a:moveTo>
                  <a:pt x="103446" y="48472"/>
                </a:moveTo>
                <a:lnTo>
                  <a:pt x="99001" y="48472"/>
                </a:lnTo>
                <a:lnTo>
                  <a:pt x="84396" y="57362"/>
                </a:lnTo>
                <a:lnTo>
                  <a:pt x="66617" y="81491"/>
                </a:lnTo>
                <a:lnTo>
                  <a:pt x="47567" y="116415"/>
                </a:lnTo>
                <a:lnTo>
                  <a:pt x="29153" y="158959"/>
                </a:lnTo>
                <a:lnTo>
                  <a:pt x="56457" y="158959"/>
                </a:lnTo>
                <a:lnTo>
                  <a:pt x="71697" y="129115"/>
                </a:lnTo>
                <a:lnTo>
                  <a:pt x="89476" y="98001"/>
                </a:lnTo>
                <a:lnTo>
                  <a:pt x="102811" y="73236"/>
                </a:lnTo>
                <a:lnTo>
                  <a:pt x="107891" y="57362"/>
                </a:lnTo>
                <a:lnTo>
                  <a:pt x="107891" y="51647"/>
                </a:lnTo>
                <a:lnTo>
                  <a:pt x="103446" y="48472"/>
                </a:lnTo>
                <a:close/>
              </a:path>
              <a:path w="329564" h="313690">
                <a:moveTo>
                  <a:pt x="257747" y="33232"/>
                </a:moveTo>
                <a:lnTo>
                  <a:pt x="245047" y="33232"/>
                </a:lnTo>
                <a:lnTo>
                  <a:pt x="245682" y="34502"/>
                </a:lnTo>
                <a:lnTo>
                  <a:pt x="245682" y="36407"/>
                </a:lnTo>
                <a:lnTo>
                  <a:pt x="239967" y="59267"/>
                </a:lnTo>
                <a:lnTo>
                  <a:pt x="224093" y="91016"/>
                </a:lnTo>
                <a:lnTo>
                  <a:pt x="201868" y="124670"/>
                </a:lnTo>
                <a:lnTo>
                  <a:pt x="174564" y="152609"/>
                </a:lnTo>
                <a:lnTo>
                  <a:pt x="188534" y="152609"/>
                </a:lnTo>
                <a:lnTo>
                  <a:pt x="203773" y="139275"/>
                </a:lnTo>
                <a:lnTo>
                  <a:pt x="232983" y="100541"/>
                </a:lnTo>
                <a:lnTo>
                  <a:pt x="252032" y="60537"/>
                </a:lnTo>
                <a:lnTo>
                  <a:pt x="257747" y="33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4" name="bg object 184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2528506" y="9199647"/>
            <a:ext cx="318126" cy="264788"/>
          </a:xfrm>
          <a:prstGeom prst="rect">
            <a:avLst/>
          </a:prstGeom>
        </p:spPr>
      </p:pic>
      <p:sp>
        <p:nvSpPr>
          <p:cNvPr id="185" name="bg object 185"/>
          <p:cNvSpPr/>
          <p:nvPr/>
        </p:nvSpPr>
        <p:spPr>
          <a:xfrm>
            <a:off x="829945" y="9506142"/>
            <a:ext cx="1435735" cy="335915"/>
          </a:xfrm>
          <a:custGeom>
            <a:avLst/>
            <a:gdLst/>
            <a:ahLst/>
            <a:cxnLst/>
            <a:rect l="l" t="t" r="r" b="b"/>
            <a:pathLst>
              <a:path w="1435735" h="335915">
                <a:moveTo>
                  <a:pt x="51412" y="5282"/>
                </a:moveTo>
                <a:lnTo>
                  <a:pt x="-20" y="5282"/>
                </a:lnTo>
                <a:lnTo>
                  <a:pt x="-20" y="335473"/>
                </a:lnTo>
                <a:lnTo>
                  <a:pt x="51412" y="335473"/>
                </a:lnTo>
                <a:lnTo>
                  <a:pt x="51412" y="185617"/>
                </a:lnTo>
                <a:lnTo>
                  <a:pt x="244447" y="185617"/>
                </a:lnTo>
                <a:lnTo>
                  <a:pt x="244447" y="144978"/>
                </a:lnTo>
                <a:lnTo>
                  <a:pt x="51412" y="144978"/>
                </a:lnTo>
                <a:lnTo>
                  <a:pt x="51412" y="5282"/>
                </a:lnTo>
                <a:close/>
              </a:path>
              <a:path w="1435735" h="335915">
                <a:moveTo>
                  <a:pt x="244447" y="185617"/>
                </a:moveTo>
                <a:lnTo>
                  <a:pt x="193014" y="185617"/>
                </a:lnTo>
                <a:lnTo>
                  <a:pt x="193014" y="335473"/>
                </a:lnTo>
                <a:lnTo>
                  <a:pt x="244447" y="335473"/>
                </a:lnTo>
                <a:lnTo>
                  <a:pt x="244447" y="185617"/>
                </a:lnTo>
                <a:close/>
              </a:path>
              <a:path w="1435735" h="335915">
                <a:moveTo>
                  <a:pt x="244447" y="5282"/>
                </a:moveTo>
                <a:lnTo>
                  <a:pt x="193014" y="5282"/>
                </a:lnTo>
                <a:lnTo>
                  <a:pt x="193014" y="144978"/>
                </a:lnTo>
                <a:lnTo>
                  <a:pt x="244447" y="144978"/>
                </a:lnTo>
                <a:lnTo>
                  <a:pt x="244447" y="5282"/>
                </a:lnTo>
                <a:close/>
              </a:path>
              <a:path w="1435735" h="335915">
                <a:moveTo>
                  <a:pt x="532095" y="5282"/>
                </a:moveTo>
                <a:lnTo>
                  <a:pt x="342870" y="5282"/>
                </a:lnTo>
                <a:lnTo>
                  <a:pt x="342870" y="335473"/>
                </a:lnTo>
                <a:lnTo>
                  <a:pt x="536540" y="335473"/>
                </a:lnTo>
                <a:lnTo>
                  <a:pt x="536540" y="296104"/>
                </a:lnTo>
                <a:lnTo>
                  <a:pt x="393669" y="296104"/>
                </a:lnTo>
                <a:lnTo>
                  <a:pt x="393669" y="184347"/>
                </a:lnTo>
                <a:lnTo>
                  <a:pt x="521300" y="184347"/>
                </a:lnTo>
                <a:lnTo>
                  <a:pt x="521300" y="144978"/>
                </a:lnTo>
                <a:lnTo>
                  <a:pt x="393669" y="144978"/>
                </a:lnTo>
                <a:lnTo>
                  <a:pt x="393669" y="44651"/>
                </a:lnTo>
                <a:lnTo>
                  <a:pt x="532095" y="44651"/>
                </a:lnTo>
                <a:lnTo>
                  <a:pt x="532095" y="5282"/>
                </a:lnTo>
                <a:close/>
              </a:path>
              <a:path w="1435735" h="335915">
                <a:moveTo>
                  <a:pt x="774659" y="5282"/>
                </a:moveTo>
                <a:lnTo>
                  <a:pt x="729575" y="5282"/>
                </a:lnTo>
                <a:lnTo>
                  <a:pt x="594958" y="336108"/>
                </a:lnTo>
                <a:lnTo>
                  <a:pt x="648932" y="336108"/>
                </a:lnTo>
                <a:lnTo>
                  <a:pt x="683221" y="242131"/>
                </a:lnTo>
                <a:lnTo>
                  <a:pt x="864192" y="242131"/>
                </a:lnTo>
                <a:lnTo>
                  <a:pt x="849587" y="204032"/>
                </a:lnTo>
                <a:lnTo>
                  <a:pt x="697826" y="204032"/>
                </a:lnTo>
                <a:lnTo>
                  <a:pt x="749260" y="64335"/>
                </a:lnTo>
                <a:lnTo>
                  <a:pt x="796883" y="64335"/>
                </a:lnTo>
                <a:lnTo>
                  <a:pt x="774659" y="5282"/>
                </a:lnTo>
                <a:close/>
              </a:path>
              <a:path w="1435735" h="335915">
                <a:moveTo>
                  <a:pt x="864192" y="242131"/>
                </a:moveTo>
                <a:lnTo>
                  <a:pt x="810218" y="242131"/>
                </a:lnTo>
                <a:lnTo>
                  <a:pt x="843237" y="336108"/>
                </a:lnTo>
                <a:lnTo>
                  <a:pt x="899116" y="336108"/>
                </a:lnTo>
                <a:lnTo>
                  <a:pt x="864192" y="242131"/>
                </a:lnTo>
                <a:close/>
              </a:path>
              <a:path w="1435735" h="335915">
                <a:moveTo>
                  <a:pt x="796883" y="64335"/>
                </a:moveTo>
                <a:lnTo>
                  <a:pt x="749260" y="64335"/>
                </a:lnTo>
                <a:lnTo>
                  <a:pt x="797518" y="204032"/>
                </a:lnTo>
                <a:lnTo>
                  <a:pt x="797518" y="66240"/>
                </a:lnTo>
                <a:lnTo>
                  <a:pt x="796883" y="64335"/>
                </a:lnTo>
                <a:close/>
              </a:path>
              <a:path w="1435735" h="335915">
                <a:moveTo>
                  <a:pt x="797518" y="66240"/>
                </a:moveTo>
                <a:lnTo>
                  <a:pt x="797518" y="204032"/>
                </a:lnTo>
                <a:lnTo>
                  <a:pt x="849587" y="204032"/>
                </a:lnTo>
                <a:lnTo>
                  <a:pt x="797518" y="66240"/>
                </a:lnTo>
                <a:close/>
              </a:path>
              <a:path w="1435735" h="335915">
                <a:moveTo>
                  <a:pt x="1077546" y="5282"/>
                </a:moveTo>
                <a:lnTo>
                  <a:pt x="963884" y="5282"/>
                </a:lnTo>
                <a:lnTo>
                  <a:pt x="963884" y="336108"/>
                </a:lnTo>
                <a:lnTo>
                  <a:pt x="1015318" y="336108"/>
                </a:lnTo>
                <a:lnTo>
                  <a:pt x="1015318" y="193237"/>
                </a:lnTo>
                <a:lnTo>
                  <a:pt x="1099771" y="193237"/>
                </a:lnTo>
                <a:lnTo>
                  <a:pt x="1098501" y="191967"/>
                </a:lnTo>
                <a:lnTo>
                  <a:pt x="1140410" y="180537"/>
                </a:lnTo>
                <a:lnTo>
                  <a:pt x="1167714" y="159583"/>
                </a:lnTo>
                <a:lnTo>
                  <a:pt x="1170254" y="153868"/>
                </a:lnTo>
                <a:lnTo>
                  <a:pt x="1015318" y="153868"/>
                </a:lnTo>
                <a:lnTo>
                  <a:pt x="1015318" y="44651"/>
                </a:lnTo>
                <a:lnTo>
                  <a:pt x="1134060" y="44651"/>
                </a:lnTo>
                <a:lnTo>
                  <a:pt x="1134060" y="16076"/>
                </a:lnTo>
                <a:lnTo>
                  <a:pt x="1116915" y="9092"/>
                </a:lnTo>
                <a:lnTo>
                  <a:pt x="1077546" y="5282"/>
                </a:lnTo>
                <a:close/>
              </a:path>
              <a:path w="1435735" h="335915">
                <a:moveTo>
                  <a:pt x="1099771" y="193237"/>
                </a:moveTo>
                <a:lnTo>
                  <a:pt x="1039447" y="193237"/>
                </a:lnTo>
                <a:lnTo>
                  <a:pt x="1144855" y="336108"/>
                </a:lnTo>
                <a:lnTo>
                  <a:pt x="1206448" y="336108"/>
                </a:lnTo>
                <a:lnTo>
                  <a:pt x="1099771" y="193237"/>
                </a:lnTo>
                <a:close/>
              </a:path>
              <a:path w="1435735" h="335915">
                <a:moveTo>
                  <a:pt x="1134060" y="16076"/>
                </a:moveTo>
                <a:lnTo>
                  <a:pt x="1134060" y="97354"/>
                </a:lnTo>
                <a:lnTo>
                  <a:pt x="1131520" y="119579"/>
                </a:lnTo>
                <a:lnTo>
                  <a:pt x="1121995" y="137358"/>
                </a:lnTo>
                <a:lnTo>
                  <a:pt x="1105486" y="149423"/>
                </a:lnTo>
                <a:lnTo>
                  <a:pt x="1080721" y="153868"/>
                </a:lnTo>
                <a:lnTo>
                  <a:pt x="1170254" y="153868"/>
                </a:lnTo>
                <a:lnTo>
                  <a:pt x="1182319" y="130374"/>
                </a:lnTo>
                <a:lnTo>
                  <a:pt x="1186764" y="97354"/>
                </a:lnTo>
                <a:lnTo>
                  <a:pt x="1176604" y="51636"/>
                </a:lnTo>
                <a:lnTo>
                  <a:pt x="1170254" y="44651"/>
                </a:lnTo>
                <a:lnTo>
                  <a:pt x="1151839" y="23696"/>
                </a:lnTo>
                <a:lnTo>
                  <a:pt x="1134060" y="16076"/>
                </a:lnTo>
                <a:close/>
              </a:path>
              <a:path w="1435735" h="335915">
                <a:moveTo>
                  <a:pt x="1134060" y="44651"/>
                </a:moveTo>
                <a:lnTo>
                  <a:pt x="1080086" y="44651"/>
                </a:lnTo>
                <a:lnTo>
                  <a:pt x="1103581" y="47826"/>
                </a:lnTo>
                <a:lnTo>
                  <a:pt x="1120725" y="58620"/>
                </a:lnTo>
                <a:lnTo>
                  <a:pt x="1130885" y="75130"/>
                </a:lnTo>
                <a:lnTo>
                  <a:pt x="1134060" y="97354"/>
                </a:lnTo>
                <a:lnTo>
                  <a:pt x="1134060" y="44651"/>
                </a:lnTo>
                <a:close/>
              </a:path>
              <a:path w="1435735" h="335915">
                <a:moveTo>
                  <a:pt x="1354399" y="285945"/>
                </a:moveTo>
                <a:lnTo>
                  <a:pt x="1303601" y="285945"/>
                </a:lnTo>
                <a:lnTo>
                  <a:pt x="1303601" y="336108"/>
                </a:lnTo>
                <a:lnTo>
                  <a:pt x="1354399" y="336108"/>
                </a:lnTo>
                <a:lnTo>
                  <a:pt x="1354399" y="285945"/>
                </a:lnTo>
                <a:close/>
              </a:path>
              <a:path w="1435735" h="335915">
                <a:moveTo>
                  <a:pt x="1426787" y="39571"/>
                </a:moveTo>
                <a:lnTo>
                  <a:pt x="1338525" y="39571"/>
                </a:lnTo>
                <a:lnTo>
                  <a:pt x="1360749" y="41476"/>
                </a:lnTo>
                <a:lnTo>
                  <a:pt x="1375354" y="49096"/>
                </a:lnTo>
                <a:lnTo>
                  <a:pt x="1383609" y="62430"/>
                </a:lnTo>
                <a:lnTo>
                  <a:pt x="1386148" y="81480"/>
                </a:lnTo>
                <a:lnTo>
                  <a:pt x="1374084" y="110054"/>
                </a:lnTo>
                <a:lnTo>
                  <a:pt x="1346145" y="132914"/>
                </a:lnTo>
                <a:lnTo>
                  <a:pt x="1318840" y="160853"/>
                </a:lnTo>
                <a:lnTo>
                  <a:pt x="1306141" y="202127"/>
                </a:lnTo>
                <a:lnTo>
                  <a:pt x="1306141" y="249116"/>
                </a:lnTo>
                <a:lnTo>
                  <a:pt x="1351859" y="249116"/>
                </a:lnTo>
                <a:lnTo>
                  <a:pt x="1351859" y="204667"/>
                </a:lnTo>
                <a:lnTo>
                  <a:pt x="1365194" y="172917"/>
                </a:lnTo>
                <a:lnTo>
                  <a:pt x="1393768" y="147518"/>
                </a:lnTo>
                <a:lnTo>
                  <a:pt x="1422343" y="119579"/>
                </a:lnTo>
                <a:lnTo>
                  <a:pt x="1435677" y="81480"/>
                </a:lnTo>
                <a:lnTo>
                  <a:pt x="1426787" y="39571"/>
                </a:lnTo>
                <a:close/>
              </a:path>
              <a:path w="1435735" h="335915">
                <a:moveTo>
                  <a:pt x="1338525" y="202"/>
                </a:moveTo>
                <a:lnTo>
                  <a:pt x="1318205" y="1472"/>
                </a:lnTo>
                <a:lnTo>
                  <a:pt x="1295346" y="4647"/>
                </a:lnTo>
                <a:lnTo>
                  <a:pt x="1273756" y="9727"/>
                </a:lnTo>
                <a:lnTo>
                  <a:pt x="1254707" y="15441"/>
                </a:lnTo>
                <a:lnTo>
                  <a:pt x="1264232" y="57350"/>
                </a:lnTo>
                <a:lnTo>
                  <a:pt x="1280741" y="50366"/>
                </a:lnTo>
                <a:lnTo>
                  <a:pt x="1301061" y="44651"/>
                </a:lnTo>
                <a:lnTo>
                  <a:pt x="1321380" y="40841"/>
                </a:lnTo>
                <a:lnTo>
                  <a:pt x="1338525" y="39571"/>
                </a:lnTo>
                <a:lnTo>
                  <a:pt x="1426787" y="39571"/>
                </a:lnTo>
                <a:lnTo>
                  <a:pt x="1426787" y="38936"/>
                </a:lnTo>
                <a:lnTo>
                  <a:pt x="1403928" y="14172"/>
                </a:lnTo>
                <a:lnTo>
                  <a:pt x="1372179" y="2742"/>
                </a:lnTo>
                <a:lnTo>
                  <a:pt x="1338525" y="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6" name="bg object 186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789920" y="10045446"/>
            <a:ext cx="130806" cy="102232"/>
          </a:xfrm>
          <a:prstGeom prst="rect">
            <a:avLst/>
          </a:prstGeom>
        </p:spPr>
      </p:pic>
      <p:pic>
        <p:nvPicPr>
          <p:cNvPr id="187" name="bg object 18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5491" y="10000997"/>
            <a:ext cx="73023" cy="146681"/>
          </a:xfrm>
          <a:prstGeom prst="rect">
            <a:avLst/>
          </a:prstGeom>
        </p:spPr>
      </p:pic>
      <p:pic>
        <p:nvPicPr>
          <p:cNvPr id="188" name="bg object 188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045183" y="10020046"/>
            <a:ext cx="146681" cy="137156"/>
          </a:xfrm>
          <a:prstGeom prst="rect">
            <a:avLst/>
          </a:prstGeom>
        </p:spPr>
      </p:pic>
      <p:pic>
        <p:nvPicPr>
          <p:cNvPr id="189" name="bg object 189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1249648" y="9997822"/>
            <a:ext cx="147316" cy="150491"/>
          </a:xfrm>
          <a:prstGeom prst="rect">
            <a:avLst/>
          </a:prstGeom>
        </p:spPr>
      </p:pic>
      <p:pic>
        <p:nvPicPr>
          <p:cNvPr id="190" name="bg object 19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422998" y="10043541"/>
            <a:ext cx="80642" cy="106677"/>
          </a:xfrm>
          <a:prstGeom prst="rect">
            <a:avLst/>
          </a:prstGeom>
        </p:spPr>
      </p:pic>
      <p:pic>
        <p:nvPicPr>
          <p:cNvPr id="191" name="bg object 19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29676" y="10043542"/>
            <a:ext cx="74928" cy="104771"/>
          </a:xfrm>
          <a:prstGeom prst="rect">
            <a:avLst/>
          </a:prstGeom>
        </p:spPr>
      </p:pic>
      <p:pic>
        <p:nvPicPr>
          <p:cNvPr id="192" name="bg object 192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630638" y="10000997"/>
            <a:ext cx="80007" cy="149221"/>
          </a:xfrm>
          <a:prstGeom prst="rect">
            <a:avLst/>
          </a:prstGeom>
        </p:spPr>
      </p:pic>
      <p:pic>
        <p:nvPicPr>
          <p:cNvPr id="193" name="bg object 193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1734776" y="10043541"/>
            <a:ext cx="67943" cy="106677"/>
          </a:xfrm>
          <a:prstGeom prst="rect">
            <a:avLst/>
          </a:prstGeom>
        </p:spPr>
      </p:pic>
      <p:pic>
        <p:nvPicPr>
          <p:cNvPr id="194" name="bg object 194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1874472" y="10043541"/>
            <a:ext cx="67943" cy="106677"/>
          </a:xfrm>
          <a:prstGeom prst="rect">
            <a:avLst/>
          </a:prstGeom>
        </p:spPr>
      </p:pic>
      <p:pic>
        <p:nvPicPr>
          <p:cNvPr id="195" name="bg object 195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964005" y="10043541"/>
            <a:ext cx="76833" cy="106677"/>
          </a:xfrm>
          <a:prstGeom prst="rect">
            <a:avLst/>
          </a:prstGeom>
        </p:spPr>
      </p:pic>
      <p:pic>
        <p:nvPicPr>
          <p:cNvPr id="196" name="bg object 196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2064332" y="10045446"/>
            <a:ext cx="85087" cy="144776"/>
          </a:xfrm>
          <a:prstGeom prst="rect">
            <a:avLst/>
          </a:prstGeom>
        </p:spPr>
      </p:pic>
      <p:pic>
        <p:nvPicPr>
          <p:cNvPr id="197" name="bg object 197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789920" y="10350875"/>
            <a:ext cx="130806" cy="102231"/>
          </a:xfrm>
          <a:prstGeom prst="rect">
            <a:avLst/>
          </a:prstGeom>
        </p:spPr>
      </p:pic>
      <p:pic>
        <p:nvPicPr>
          <p:cNvPr id="198" name="bg object 198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945491" y="10306424"/>
            <a:ext cx="73023" cy="146681"/>
          </a:xfrm>
          <a:prstGeom prst="rect">
            <a:avLst/>
          </a:prstGeom>
        </p:spPr>
      </p:pic>
      <p:pic>
        <p:nvPicPr>
          <p:cNvPr id="199" name="bg object 199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045183" y="10325474"/>
            <a:ext cx="146681" cy="137156"/>
          </a:xfrm>
          <a:prstGeom prst="rect">
            <a:avLst/>
          </a:prstGeom>
        </p:spPr>
      </p:pic>
      <p:pic>
        <p:nvPicPr>
          <p:cNvPr id="200" name="bg object 200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1260443" y="10306424"/>
            <a:ext cx="80007" cy="149221"/>
          </a:xfrm>
          <a:prstGeom prst="rect">
            <a:avLst/>
          </a:prstGeom>
        </p:spPr>
      </p:pic>
      <p:pic>
        <p:nvPicPr>
          <p:cNvPr id="201" name="bg object 201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362675" y="10348968"/>
            <a:ext cx="85087" cy="106677"/>
          </a:xfrm>
          <a:prstGeom prst="rect">
            <a:avLst/>
          </a:prstGeom>
        </p:spPr>
      </p:pic>
      <p:pic>
        <p:nvPicPr>
          <p:cNvPr id="202" name="bg object 202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1468082" y="10348968"/>
            <a:ext cx="67943" cy="106677"/>
          </a:xfrm>
          <a:prstGeom prst="rect">
            <a:avLst/>
          </a:prstGeom>
        </p:spPr>
      </p:pic>
      <p:pic>
        <p:nvPicPr>
          <p:cNvPr id="203" name="bg object 203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1556345" y="10348968"/>
            <a:ext cx="67943" cy="106677"/>
          </a:xfrm>
          <a:prstGeom prst="rect">
            <a:avLst/>
          </a:prstGeom>
        </p:spPr>
      </p:pic>
      <p:pic>
        <p:nvPicPr>
          <p:cNvPr id="204" name="bg object 204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1696042" y="10348968"/>
            <a:ext cx="67943" cy="106677"/>
          </a:xfrm>
          <a:prstGeom prst="rect">
            <a:avLst/>
          </a:prstGeom>
        </p:spPr>
      </p:pic>
      <p:pic>
        <p:nvPicPr>
          <p:cNvPr id="205" name="bg object 205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1885902" y="10350873"/>
            <a:ext cx="85087" cy="144776"/>
          </a:xfrm>
          <a:prstGeom prst="rect">
            <a:avLst/>
          </a:prstGeom>
        </p:spPr>
      </p:pic>
      <p:pic>
        <p:nvPicPr>
          <p:cNvPr id="206" name="bg object 206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785574" y="10348968"/>
            <a:ext cx="76833" cy="106677"/>
          </a:xfrm>
          <a:prstGeom prst="rect">
            <a:avLst/>
          </a:prstGeom>
        </p:spPr>
      </p:pic>
      <p:pic>
        <p:nvPicPr>
          <p:cNvPr id="207" name="bg object 207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789920" y="10656302"/>
            <a:ext cx="130806" cy="102231"/>
          </a:xfrm>
          <a:prstGeom prst="rect">
            <a:avLst/>
          </a:prstGeom>
        </p:spPr>
      </p:pic>
      <p:pic>
        <p:nvPicPr>
          <p:cNvPr id="208" name="bg object 208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945491" y="10611852"/>
            <a:ext cx="73023" cy="146681"/>
          </a:xfrm>
          <a:prstGeom prst="rect">
            <a:avLst/>
          </a:prstGeom>
        </p:spPr>
      </p:pic>
      <p:pic>
        <p:nvPicPr>
          <p:cNvPr id="209" name="bg object 209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1045183" y="10630901"/>
            <a:ext cx="146681" cy="137156"/>
          </a:xfrm>
          <a:prstGeom prst="rect">
            <a:avLst/>
          </a:prstGeom>
        </p:spPr>
      </p:pic>
      <p:sp>
        <p:nvSpPr>
          <p:cNvPr id="210" name="bg object 210"/>
          <p:cNvSpPr/>
          <p:nvPr/>
        </p:nvSpPr>
        <p:spPr>
          <a:xfrm>
            <a:off x="1262341" y="10613759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4" h="144145">
                <a:moveTo>
                  <a:pt x="10160" y="42545"/>
                </a:moveTo>
                <a:lnTo>
                  <a:pt x="635" y="42545"/>
                </a:lnTo>
                <a:lnTo>
                  <a:pt x="635" y="144145"/>
                </a:lnTo>
                <a:lnTo>
                  <a:pt x="10160" y="144145"/>
                </a:lnTo>
                <a:lnTo>
                  <a:pt x="10160" y="42545"/>
                </a:lnTo>
                <a:close/>
              </a:path>
              <a:path w="10794" h="144145">
                <a:moveTo>
                  <a:pt x="10795" y="0"/>
                </a:moveTo>
                <a:lnTo>
                  <a:pt x="0" y="0"/>
                </a:lnTo>
                <a:lnTo>
                  <a:pt x="0" y="15240"/>
                </a:lnTo>
                <a:lnTo>
                  <a:pt x="10795" y="15240"/>
                </a:lnTo>
                <a:lnTo>
                  <a:pt x="10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1" name="bg object 21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02352" y="10654397"/>
            <a:ext cx="74928" cy="104771"/>
          </a:xfrm>
          <a:prstGeom prst="rect">
            <a:avLst/>
          </a:prstGeom>
        </p:spPr>
      </p:pic>
      <p:pic>
        <p:nvPicPr>
          <p:cNvPr id="212" name="bg object 212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1396329" y="10608677"/>
            <a:ext cx="74928" cy="150491"/>
          </a:xfrm>
          <a:prstGeom prst="rect">
            <a:avLst/>
          </a:prstGeom>
        </p:spPr>
      </p:pic>
      <p:pic>
        <p:nvPicPr>
          <p:cNvPr id="213" name="bg object 21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503006" y="10656302"/>
            <a:ext cx="73023" cy="104771"/>
          </a:xfrm>
          <a:prstGeom prst="rect">
            <a:avLst/>
          </a:prstGeom>
        </p:spPr>
      </p:pic>
      <p:pic>
        <p:nvPicPr>
          <p:cNvPr id="214" name="bg object 214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1600794" y="10654396"/>
            <a:ext cx="80642" cy="106677"/>
          </a:xfrm>
          <a:prstGeom prst="rect">
            <a:avLst/>
          </a:prstGeom>
        </p:spPr>
      </p:pic>
      <p:pic>
        <p:nvPicPr>
          <p:cNvPr id="215" name="bg object 21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06836" y="10654397"/>
            <a:ext cx="74928" cy="104771"/>
          </a:xfrm>
          <a:prstGeom prst="rect">
            <a:avLst/>
          </a:prstGeom>
        </p:spPr>
      </p:pic>
      <p:pic>
        <p:nvPicPr>
          <p:cNvPr id="216" name="bg object 216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1808434" y="10654396"/>
            <a:ext cx="73023" cy="106677"/>
          </a:xfrm>
          <a:prstGeom prst="rect">
            <a:avLst/>
          </a:prstGeom>
        </p:spPr>
      </p:pic>
      <p:pic>
        <p:nvPicPr>
          <p:cNvPr id="217" name="bg object 217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901141" y="10654396"/>
            <a:ext cx="80642" cy="106677"/>
          </a:xfrm>
          <a:prstGeom prst="rect">
            <a:avLst/>
          </a:prstGeom>
        </p:spPr>
      </p:pic>
      <p:pic>
        <p:nvPicPr>
          <p:cNvPr id="218" name="bg object 218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2007184" y="10654396"/>
            <a:ext cx="134616" cy="106677"/>
          </a:xfrm>
          <a:prstGeom prst="rect">
            <a:avLst/>
          </a:prstGeom>
        </p:spPr>
      </p:pic>
      <p:pic>
        <p:nvPicPr>
          <p:cNvPr id="219" name="bg object 219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303721" y="10654396"/>
            <a:ext cx="76833" cy="106677"/>
          </a:xfrm>
          <a:prstGeom prst="rect">
            <a:avLst/>
          </a:prstGeom>
        </p:spPr>
      </p:pic>
      <p:pic>
        <p:nvPicPr>
          <p:cNvPr id="220" name="bg object 22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214188" y="10654396"/>
            <a:ext cx="67943" cy="106677"/>
          </a:xfrm>
          <a:prstGeom prst="rect">
            <a:avLst/>
          </a:prstGeom>
        </p:spPr>
      </p:pic>
      <p:pic>
        <p:nvPicPr>
          <p:cNvPr id="221" name="bg object 221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2404049" y="10656301"/>
            <a:ext cx="85087" cy="144776"/>
          </a:xfrm>
          <a:prstGeom prst="rect">
            <a:avLst/>
          </a:prstGeom>
        </p:spPr>
      </p:pic>
      <p:sp>
        <p:nvSpPr>
          <p:cNvPr id="222" name="bg object 222"/>
          <p:cNvSpPr/>
          <p:nvPr/>
        </p:nvSpPr>
        <p:spPr>
          <a:xfrm>
            <a:off x="2818058" y="13981711"/>
            <a:ext cx="14674850" cy="2950210"/>
          </a:xfrm>
          <a:custGeom>
            <a:avLst/>
            <a:gdLst/>
            <a:ahLst/>
            <a:cxnLst/>
            <a:rect l="l" t="t" r="r" b="b"/>
            <a:pathLst>
              <a:path w="14674850" h="2950209">
                <a:moveTo>
                  <a:pt x="0" y="0"/>
                </a:moveTo>
                <a:lnTo>
                  <a:pt x="14674479" y="0"/>
                </a:lnTo>
              </a:path>
              <a:path w="14674850" h="2950209">
                <a:moveTo>
                  <a:pt x="7340414" y="408929"/>
                </a:moveTo>
                <a:lnTo>
                  <a:pt x="7340414" y="2950135"/>
                </a:lnTo>
              </a:path>
            </a:pathLst>
          </a:custGeom>
          <a:ln w="20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302260" y="5407852"/>
            <a:ext cx="19698335" cy="11934190"/>
          </a:xfrm>
          <a:custGeom>
            <a:avLst/>
            <a:gdLst/>
            <a:ahLst/>
            <a:cxnLst/>
            <a:rect l="l" t="t" r="r" b="b"/>
            <a:pathLst>
              <a:path w="19698335" h="11934190">
                <a:moveTo>
                  <a:pt x="-7" y="11934194"/>
                </a:moveTo>
                <a:lnTo>
                  <a:pt x="19697829" y="11934194"/>
                </a:lnTo>
                <a:lnTo>
                  <a:pt x="19697829" y="305"/>
                </a:lnTo>
                <a:lnTo>
                  <a:pt x="-7" y="305"/>
                </a:lnTo>
                <a:lnTo>
                  <a:pt x="-7" y="11934194"/>
                </a:lnTo>
                <a:close/>
              </a:path>
            </a:pathLst>
          </a:custGeom>
          <a:ln w="1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302260" y="5405312"/>
            <a:ext cx="19697065" cy="8585200"/>
          </a:xfrm>
          <a:custGeom>
            <a:avLst/>
            <a:gdLst/>
            <a:ahLst/>
            <a:cxnLst/>
            <a:rect l="l" t="t" r="r" b="b"/>
            <a:pathLst>
              <a:path w="19697065" h="8585200">
                <a:moveTo>
                  <a:pt x="8247" y="305"/>
                </a:moveTo>
                <a:lnTo>
                  <a:pt x="-7" y="13005"/>
                </a:lnTo>
                <a:lnTo>
                  <a:pt x="8616724" y="3772110"/>
                </a:lnTo>
                <a:lnTo>
                  <a:pt x="8598310" y="3810209"/>
                </a:lnTo>
                <a:lnTo>
                  <a:pt x="8581800" y="3861008"/>
                </a:lnTo>
                <a:lnTo>
                  <a:pt x="8566560" y="3911807"/>
                </a:lnTo>
                <a:lnTo>
                  <a:pt x="8552591" y="3949906"/>
                </a:lnTo>
                <a:lnTo>
                  <a:pt x="8540526" y="4000704"/>
                </a:lnTo>
                <a:lnTo>
                  <a:pt x="8530366" y="4051503"/>
                </a:lnTo>
                <a:lnTo>
                  <a:pt x="8522111" y="4102302"/>
                </a:lnTo>
                <a:lnTo>
                  <a:pt x="8515762" y="4153101"/>
                </a:lnTo>
                <a:lnTo>
                  <a:pt x="8510682" y="4203899"/>
                </a:lnTo>
                <a:lnTo>
                  <a:pt x="8508142" y="4254698"/>
                </a:lnTo>
                <a:lnTo>
                  <a:pt x="8506872" y="4305497"/>
                </a:lnTo>
                <a:lnTo>
                  <a:pt x="8508142" y="4356295"/>
                </a:lnTo>
                <a:lnTo>
                  <a:pt x="8510682" y="4407094"/>
                </a:lnTo>
                <a:lnTo>
                  <a:pt x="8515127" y="4457893"/>
                </a:lnTo>
                <a:lnTo>
                  <a:pt x="8521476" y="4495992"/>
                </a:lnTo>
                <a:lnTo>
                  <a:pt x="8529096" y="4546791"/>
                </a:lnTo>
                <a:lnTo>
                  <a:pt x="8539256" y="4597589"/>
                </a:lnTo>
                <a:lnTo>
                  <a:pt x="8550051" y="4648388"/>
                </a:lnTo>
                <a:lnTo>
                  <a:pt x="8563385" y="4686487"/>
                </a:lnTo>
                <a:lnTo>
                  <a:pt x="8577990" y="4737286"/>
                </a:lnTo>
                <a:lnTo>
                  <a:pt x="8593865" y="4775385"/>
                </a:lnTo>
                <a:lnTo>
                  <a:pt x="8611009" y="4826184"/>
                </a:lnTo>
                <a:lnTo>
                  <a:pt x="-7" y="8572589"/>
                </a:lnTo>
                <a:lnTo>
                  <a:pt x="8247" y="8585289"/>
                </a:lnTo>
                <a:lnTo>
                  <a:pt x="8619264" y="4838883"/>
                </a:lnTo>
                <a:lnTo>
                  <a:pt x="8638314" y="4838883"/>
                </a:lnTo>
                <a:lnTo>
                  <a:pt x="8630059" y="4813484"/>
                </a:lnTo>
                <a:lnTo>
                  <a:pt x="8611009" y="4762685"/>
                </a:lnTo>
                <a:lnTo>
                  <a:pt x="8593865" y="4724586"/>
                </a:lnTo>
                <a:lnTo>
                  <a:pt x="8578625" y="4673787"/>
                </a:lnTo>
                <a:lnTo>
                  <a:pt x="8565290" y="4622989"/>
                </a:lnTo>
                <a:lnTo>
                  <a:pt x="8553861" y="4572190"/>
                </a:lnTo>
                <a:lnTo>
                  <a:pt x="8544336" y="4521391"/>
                </a:lnTo>
                <a:lnTo>
                  <a:pt x="8537351" y="4470593"/>
                </a:lnTo>
                <a:lnTo>
                  <a:pt x="8531636" y="4407094"/>
                </a:lnTo>
                <a:lnTo>
                  <a:pt x="8528461" y="4356295"/>
                </a:lnTo>
                <a:lnTo>
                  <a:pt x="8527191" y="4305497"/>
                </a:lnTo>
                <a:lnTo>
                  <a:pt x="8528461" y="4254698"/>
                </a:lnTo>
                <a:lnTo>
                  <a:pt x="8531001" y="4203899"/>
                </a:lnTo>
                <a:lnTo>
                  <a:pt x="8536081" y="4153101"/>
                </a:lnTo>
                <a:lnTo>
                  <a:pt x="8542431" y="4102302"/>
                </a:lnTo>
                <a:lnTo>
                  <a:pt x="8550686" y="4051503"/>
                </a:lnTo>
                <a:lnTo>
                  <a:pt x="8560846" y="4000704"/>
                </a:lnTo>
                <a:lnTo>
                  <a:pt x="8572275" y="3962605"/>
                </a:lnTo>
                <a:lnTo>
                  <a:pt x="8585610" y="3911807"/>
                </a:lnTo>
                <a:lnTo>
                  <a:pt x="8600849" y="3861008"/>
                </a:lnTo>
                <a:lnTo>
                  <a:pt x="8617359" y="3822909"/>
                </a:lnTo>
                <a:lnTo>
                  <a:pt x="8635774" y="3772110"/>
                </a:lnTo>
                <a:lnTo>
                  <a:pt x="8640853" y="3759410"/>
                </a:lnTo>
                <a:lnTo>
                  <a:pt x="8644028" y="3759410"/>
                </a:lnTo>
                <a:lnTo>
                  <a:pt x="8650802" y="3746711"/>
                </a:lnTo>
                <a:lnTo>
                  <a:pt x="8624979" y="3746711"/>
                </a:lnTo>
                <a:lnTo>
                  <a:pt x="8247" y="305"/>
                </a:lnTo>
                <a:close/>
              </a:path>
              <a:path w="19697065" h="8585200">
                <a:moveTo>
                  <a:pt x="11109036" y="4788084"/>
                </a:moveTo>
                <a:lnTo>
                  <a:pt x="11093162" y="4826184"/>
                </a:lnTo>
                <a:lnTo>
                  <a:pt x="11089987" y="4826184"/>
                </a:lnTo>
                <a:lnTo>
                  <a:pt x="11084907" y="4838883"/>
                </a:lnTo>
                <a:lnTo>
                  <a:pt x="11103321" y="4851583"/>
                </a:lnTo>
                <a:lnTo>
                  <a:pt x="19696559" y="8585289"/>
                </a:lnTo>
                <a:lnTo>
                  <a:pt x="19696559" y="8572589"/>
                </a:lnTo>
                <a:lnTo>
                  <a:pt x="11140678" y="4838883"/>
                </a:lnTo>
                <a:lnTo>
                  <a:pt x="11109036" y="4838883"/>
                </a:lnTo>
                <a:lnTo>
                  <a:pt x="11109036" y="4788084"/>
                </a:lnTo>
                <a:close/>
              </a:path>
              <a:path w="19697065" h="8585200">
                <a:moveTo>
                  <a:pt x="9962890" y="5651663"/>
                </a:moveTo>
                <a:lnTo>
                  <a:pt x="9762870" y="5651663"/>
                </a:lnTo>
                <a:lnTo>
                  <a:pt x="9812399" y="5664362"/>
                </a:lnTo>
                <a:lnTo>
                  <a:pt x="9913361" y="5664362"/>
                </a:lnTo>
                <a:lnTo>
                  <a:pt x="9962890" y="5651663"/>
                </a:lnTo>
                <a:close/>
              </a:path>
              <a:path w="19697065" h="8585200">
                <a:moveTo>
                  <a:pt x="10060678" y="5638963"/>
                </a:moveTo>
                <a:lnTo>
                  <a:pt x="9664448" y="5638963"/>
                </a:lnTo>
                <a:lnTo>
                  <a:pt x="9713341" y="5651663"/>
                </a:lnTo>
                <a:lnTo>
                  <a:pt x="10011784" y="5651663"/>
                </a:lnTo>
                <a:lnTo>
                  <a:pt x="10060678" y="5638963"/>
                </a:lnTo>
                <a:close/>
              </a:path>
              <a:path w="19697065" h="8585200">
                <a:moveTo>
                  <a:pt x="8638314" y="4838883"/>
                </a:moveTo>
                <a:lnTo>
                  <a:pt x="8619264" y="4838883"/>
                </a:lnTo>
                <a:lnTo>
                  <a:pt x="8638949" y="4889682"/>
                </a:lnTo>
                <a:lnTo>
                  <a:pt x="8660538" y="4927781"/>
                </a:lnTo>
                <a:lnTo>
                  <a:pt x="8682762" y="4965880"/>
                </a:lnTo>
                <a:lnTo>
                  <a:pt x="8706892" y="5016679"/>
                </a:lnTo>
                <a:lnTo>
                  <a:pt x="8732291" y="5054778"/>
                </a:lnTo>
                <a:lnTo>
                  <a:pt x="8758960" y="5092877"/>
                </a:lnTo>
                <a:lnTo>
                  <a:pt x="8786900" y="5130976"/>
                </a:lnTo>
                <a:lnTo>
                  <a:pt x="8816109" y="5169075"/>
                </a:lnTo>
                <a:lnTo>
                  <a:pt x="8846588" y="5194474"/>
                </a:lnTo>
                <a:lnTo>
                  <a:pt x="8878337" y="5232573"/>
                </a:lnTo>
                <a:lnTo>
                  <a:pt x="8911357" y="5270672"/>
                </a:lnTo>
                <a:lnTo>
                  <a:pt x="8945011" y="5296072"/>
                </a:lnTo>
                <a:lnTo>
                  <a:pt x="8979935" y="5334171"/>
                </a:lnTo>
                <a:lnTo>
                  <a:pt x="9016129" y="5359570"/>
                </a:lnTo>
                <a:lnTo>
                  <a:pt x="9053593" y="5384969"/>
                </a:lnTo>
                <a:lnTo>
                  <a:pt x="9091692" y="5423068"/>
                </a:lnTo>
                <a:lnTo>
                  <a:pt x="9131061" y="5448468"/>
                </a:lnTo>
                <a:lnTo>
                  <a:pt x="9171065" y="5473867"/>
                </a:lnTo>
                <a:lnTo>
                  <a:pt x="9211704" y="5486567"/>
                </a:lnTo>
                <a:lnTo>
                  <a:pt x="9296157" y="5537366"/>
                </a:lnTo>
                <a:lnTo>
                  <a:pt x="9339971" y="5550065"/>
                </a:lnTo>
                <a:lnTo>
                  <a:pt x="9384420" y="5575465"/>
                </a:lnTo>
                <a:lnTo>
                  <a:pt x="9616189" y="5638963"/>
                </a:lnTo>
                <a:lnTo>
                  <a:pt x="9761600" y="5638963"/>
                </a:lnTo>
                <a:lnTo>
                  <a:pt x="9711436" y="5626263"/>
                </a:lnTo>
                <a:lnTo>
                  <a:pt x="9661908" y="5626263"/>
                </a:lnTo>
                <a:lnTo>
                  <a:pt x="9423154" y="5562765"/>
                </a:lnTo>
                <a:lnTo>
                  <a:pt x="9378070" y="5550065"/>
                </a:lnTo>
                <a:lnTo>
                  <a:pt x="9332986" y="5524666"/>
                </a:lnTo>
                <a:lnTo>
                  <a:pt x="9289172" y="5511966"/>
                </a:lnTo>
                <a:lnTo>
                  <a:pt x="9245993" y="5486567"/>
                </a:lnTo>
                <a:lnTo>
                  <a:pt x="9162810" y="5435768"/>
                </a:lnTo>
                <a:lnTo>
                  <a:pt x="9122171" y="5410369"/>
                </a:lnTo>
                <a:lnTo>
                  <a:pt x="9044703" y="5359570"/>
                </a:lnTo>
                <a:lnTo>
                  <a:pt x="9007874" y="5334171"/>
                </a:lnTo>
                <a:lnTo>
                  <a:pt x="8971680" y="5296072"/>
                </a:lnTo>
                <a:lnTo>
                  <a:pt x="8936756" y="5270672"/>
                </a:lnTo>
                <a:lnTo>
                  <a:pt x="8903102" y="5232573"/>
                </a:lnTo>
                <a:lnTo>
                  <a:pt x="8870718" y="5194474"/>
                </a:lnTo>
                <a:lnTo>
                  <a:pt x="8839603" y="5156375"/>
                </a:lnTo>
                <a:lnTo>
                  <a:pt x="8809124" y="5118276"/>
                </a:lnTo>
                <a:lnTo>
                  <a:pt x="8780550" y="5080177"/>
                </a:lnTo>
                <a:lnTo>
                  <a:pt x="8753246" y="5042078"/>
                </a:lnTo>
                <a:lnTo>
                  <a:pt x="8727211" y="5003979"/>
                </a:lnTo>
                <a:lnTo>
                  <a:pt x="8703082" y="4965880"/>
                </a:lnTo>
                <a:lnTo>
                  <a:pt x="8679588" y="4927781"/>
                </a:lnTo>
                <a:lnTo>
                  <a:pt x="8657998" y="4876982"/>
                </a:lnTo>
                <a:lnTo>
                  <a:pt x="8638314" y="4838883"/>
                </a:lnTo>
                <a:close/>
              </a:path>
              <a:path w="19697065" h="8585200">
                <a:moveTo>
                  <a:pt x="11084907" y="4838883"/>
                </a:moveTo>
                <a:lnTo>
                  <a:pt x="11064587" y="4889682"/>
                </a:lnTo>
                <a:lnTo>
                  <a:pt x="11042998" y="4927781"/>
                </a:lnTo>
                <a:lnTo>
                  <a:pt x="11019503" y="4965880"/>
                </a:lnTo>
                <a:lnTo>
                  <a:pt x="10994739" y="5016679"/>
                </a:lnTo>
                <a:lnTo>
                  <a:pt x="10968705" y="5054778"/>
                </a:lnTo>
                <a:lnTo>
                  <a:pt x="10941400" y="5092877"/>
                </a:lnTo>
                <a:lnTo>
                  <a:pt x="10912826" y="5130976"/>
                </a:lnTo>
                <a:lnTo>
                  <a:pt x="10882982" y="5169075"/>
                </a:lnTo>
                <a:lnTo>
                  <a:pt x="10851233" y="5194474"/>
                </a:lnTo>
                <a:lnTo>
                  <a:pt x="10818848" y="5232573"/>
                </a:lnTo>
                <a:lnTo>
                  <a:pt x="10785194" y="5270672"/>
                </a:lnTo>
                <a:lnTo>
                  <a:pt x="10750270" y="5296072"/>
                </a:lnTo>
                <a:lnTo>
                  <a:pt x="10714711" y="5334171"/>
                </a:lnTo>
                <a:lnTo>
                  <a:pt x="10677247" y="5359570"/>
                </a:lnTo>
                <a:lnTo>
                  <a:pt x="10639148" y="5384969"/>
                </a:lnTo>
                <a:lnTo>
                  <a:pt x="10600414" y="5410369"/>
                </a:lnTo>
                <a:lnTo>
                  <a:pt x="10560410" y="5448468"/>
                </a:lnTo>
                <a:lnTo>
                  <a:pt x="10519136" y="5461167"/>
                </a:lnTo>
                <a:lnTo>
                  <a:pt x="10477227" y="5486567"/>
                </a:lnTo>
                <a:lnTo>
                  <a:pt x="10434048" y="5511966"/>
                </a:lnTo>
                <a:lnTo>
                  <a:pt x="10390234" y="5524666"/>
                </a:lnTo>
                <a:lnTo>
                  <a:pt x="10345785" y="5550065"/>
                </a:lnTo>
                <a:lnTo>
                  <a:pt x="10300702" y="5562765"/>
                </a:lnTo>
                <a:lnTo>
                  <a:pt x="10063218" y="5626263"/>
                </a:lnTo>
                <a:lnTo>
                  <a:pt x="10014324" y="5626263"/>
                </a:lnTo>
                <a:lnTo>
                  <a:pt x="9964160" y="5638963"/>
                </a:lnTo>
                <a:lnTo>
                  <a:pt x="10108301" y="5638963"/>
                </a:lnTo>
                <a:lnTo>
                  <a:pt x="10249268" y="5600864"/>
                </a:lnTo>
                <a:lnTo>
                  <a:pt x="10339436" y="5575465"/>
                </a:lnTo>
                <a:lnTo>
                  <a:pt x="10383249" y="5550065"/>
                </a:lnTo>
                <a:lnTo>
                  <a:pt x="10427063" y="5537366"/>
                </a:lnTo>
                <a:lnTo>
                  <a:pt x="10469607" y="5511966"/>
                </a:lnTo>
                <a:lnTo>
                  <a:pt x="10510881" y="5499267"/>
                </a:lnTo>
                <a:lnTo>
                  <a:pt x="10552155" y="5473867"/>
                </a:lnTo>
                <a:lnTo>
                  <a:pt x="10592159" y="5448468"/>
                </a:lnTo>
                <a:lnTo>
                  <a:pt x="10630893" y="5423068"/>
                </a:lnTo>
                <a:lnTo>
                  <a:pt x="10668992" y="5397669"/>
                </a:lnTo>
                <a:lnTo>
                  <a:pt x="10705821" y="5359570"/>
                </a:lnTo>
                <a:lnTo>
                  <a:pt x="10742015" y="5334171"/>
                </a:lnTo>
                <a:lnTo>
                  <a:pt x="10776939" y="5308771"/>
                </a:lnTo>
                <a:lnTo>
                  <a:pt x="10811229" y="5270672"/>
                </a:lnTo>
                <a:lnTo>
                  <a:pt x="10843613" y="5232573"/>
                </a:lnTo>
                <a:lnTo>
                  <a:pt x="10875362" y="5207174"/>
                </a:lnTo>
                <a:lnTo>
                  <a:pt x="10905841" y="5169075"/>
                </a:lnTo>
                <a:lnTo>
                  <a:pt x="10935050" y="5130976"/>
                </a:lnTo>
                <a:lnTo>
                  <a:pt x="10962990" y="5092877"/>
                </a:lnTo>
                <a:lnTo>
                  <a:pt x="10989659" y="5054778"/>
                </a:lnTo>
                <a:lnTo>
                  <a:pt x="11015058" y="5016679"/>
                </a:lnTo>
                <a:lnTo>
                  <a:pt x="11039188" y="4978580"/>
                </a:lnTo>
                <a:lnTo>
                  <a:pt x="11062047" y="4940481"/>
                </a:lnTo>
                <a:lnTo>
                  <a:pt x="11083637" y="4889682"/>
                </a:lnTo>
                <a:lnTo>
                  <a:pt x="11103321" y="4851583"/>
                </a:lnTo>
                <a:lnTo>
                  <a:pt x="11084907" y="4838883"/>
                </a:lnTo>
                <a:close/>
              </a:path>
              <a:path w="19697065" h="8585200">
                <a:moveTo>
                  <a:pt x="9515861" y="4343596"/>
                </a:moveTo>
                <a:lnTo>
                  <a:pt x="9420614" y="4343596"/>
                </a:lnTo>
                <a:lnTo>
                  <a:pt x="9371085" y="4356295"/>
                </a:lnTo>
                <a:lnTo>
                  <a:pt x="9326001" y="4368995"/>
                </a:lnTo>
                <a:lnTo>
                  <a:pt x="9284727" y="4394394"/>
                </a:lnTo>
                <a:lnTo>
                  <a:pt x="9248533" y="4419794"/>
                </a:lnTo>
                <a:lnTo>
                  <a:pt x="9216149" y="4457893"/>
                </a:lnTo>
                <a:lnTo>
                  <a:pt x="9188210" y="4495992"/>
                </a:lnTo>
                <a:lnTo>
                  <a:pt x="9165350" y="4534091"/>
                </a:lnTo>
                <a:lnTo>
                  <a:pt x="9147571" y="4572190"/>
                </a:lnTo>
                <a:lnTo>
                  <a:pt x="9134871" y="4610289"/>
                </a:lnTo>
                <a:lnTo>
                  <a:pt x="9126616" y="4648388"/>
                </a:lnTo>
                <a:lnTo>
                  <a:pt x="9124076" y="4686487"/>
                </a:lnTo>
                <a:lnTo>
                  <a:pt x="9126616" y="4724586"/>
                </a:lnTo>
                <a:lnTo>
                  <a:pt x="9134236" y="4762685"/>
                </a:lnTo>
                <a:lnTo>
                  <a:pt x="9146936" y="4788084"/>
                </a:lnTo>
                <a:lnTo>
                  <a:pt x="9164080" y="4826184"/>
                </a:lnTo>
                <a:lnTo>
                  <a:pt x="9185670" y="4851583"/>
                </a:lnTo>
                <a:lnTo>
                  <a:pt x="9211704" y="4889682"/>
                </a:lnTo>
                <a:lnTo>
                  <a:pt x="9241548" y="4915081"/>
                </a:lnTo>
                <a:lnTo>
                  <a:pt x="9275202" y="4940481"/>
                </a:lnTo>
                <a:lnTo>
                  <a:pt x="9312032" y="4965880"/>
                </a:lnTo>
                <a:lnTo>
                  <a:pt x="9352670" y="4991279"/>
                </a:lnTo>
                <a:lnTo>
                  <a:pt x="9396484" y="5003979"/>
                </a:lnTo>
                <a:lnTo>
                  <a:pt x="9442838" y="5029378"/>
                </a:lnTo>
                <a:lnTo>
                  <a:pt x="9492367" y="5042078"/>
                </a:lnTo>
                <a:lnTo>
                  <a:pt x="9598409" y="5067477"/>
                </a:lnTo>
                <a:lnTo>
                  <a:pt x="9713341" y="5092877"/>
                </a:lnTo>
                <a:lnTo>
                  <a:pt x="9955270" y="5092877"/>
                </a:lnTo>
                <a:lnTo>
                  <a:pt x="10069567" y="5067477"/>
                </a:lnTo>
                <a:lnTo>
                  <a:pt x="10124176" y="5054778"/>
                </a:lnTo>
                <a:lnTo>
                  <a:pt x="10225138" y="5029378"/>
                </a:lnTo>
                <a:lnTo>
                  <a:pt x="10272127" y="5003979"/>
                </a:lnTo>
                <a:lnTo>
                  <a:pt x="10315306" y="4991279"/>
                </a:lnTo>
                <a:lnTo>
                  <a:pt x="10355945" y="4965880"/>
                </a:lnTo>
                <a:lnTo>
                  <a:pt x="10393409" y="4940481"/>
                </a:lnTo>
                <a:lnTo>
                  <a:pt x="10427063" y="4915081"/>
                </a:lnTo>
                <a:lnTo>
                  <a:pt x="10456908" y="4889682"/>
                </a:lnTo>
                <a:lnTo>
                  <a:pt x="10482942" y="4851583"/>
                </a:lnTo>
                <a:lnTo>
                  <a:pt x="10504531" y="4826184"/>
                </a:lnTo>
                <a:lnTo>
                  <a:pt x="10521676" y="4788084"/>
                </a:lnTo>
                <a:lnTo>
                  <a:pt x="10533741" y="4762685"/>
                </a:lnTo>
                <a:lnTo>
                  <a:pt x="10541995" y="4724586"/>
                </a:lnTo>
                <a:lnTo>
                  <a:pt x="10544535" y="4686487"/>
                </a:lnTo>
                <a:lnTo>
                  <a:pt x="10541360" y="4648388"/>
                </a:lnTo>
                <a:lnTo>
                  <a:pt x="10536281" y="4622989"/>
                </a:lnTo>
                <a:lnTo>
                  <a:pt x="9833988" y="4622989"/>
                </a:lnTo>
                <a:lnTo>
                  <a:pt x="9802874" y="4610289"/>
                </a:lnTo>
                <a:lnTo>
                  <a:pt x="9774300" y="4597589"/>
                </a:lnTo>
                <a:lnTo>
                  <a:pt x="9746996" y="4572190"/>
                </a:lnTo>
                <a:lnTo>
                  <a:pt x="9696197" y="4521391"/>
                </a:lnTo>
                <a:lnTo>
                  <a:pt x="9670797" y="4483292"/>
                </a:lnTo>
                <a:lnTo>
                  <a:pt x="9644763" y="4445193"/>
                </a:lnTo>
                <a:lnTo>
                  <a:pt x="9616824" y="4407094"/>
                </a:lnTo>
                <a:lnTo>
                  <a:pt x="9586345" y="4381695"/>
                </a:lnTo>
                <a:lnTo>
                  <a:pt x="9552690" y="4356295"/>
                </a:lnTo>
                <a:lnTo>
                  <a:pt x="9515861" y="4343596"/>
                </a:lnTo>
                <a:close/>
              </a:path>
              <a:path w="19697065" h="8585200">
                <a:moveTo>
                  <a:pt x="10113381" y="2972030"/>
                </a:moveTo>
                <a:lnTo>
                  <a:pt x="10012419" y="2972030"/>
                </a:lnTo>
                <a:lnTo>
                  <a:pt x="10061313" y="2984730"/>
                </a:lnTo>
                <a:lnTo>
                  <a:pt x="10109571" y="2984730"/>
                </a:lnTo>
                <a:lnTo>
                  <a:pt x="10296892" y="3035529"/>
                </a:lnTo>
                <a:lnTo>
                  <a:pt x="10341341" y="3060928"/>
                </a:lnTo>
                <a:lnTo>
                  <a:pt x="10385789" y="3073628"/>
                </a:lnTo>
                <a:lnTo>
                  <a:pt x="10428968" y="3099027"/>
                </a:lnTo>
                <a:lnTo>
                  <a:pt x="10471512" y="3111727"/>
                </a:lnTo>
                <a:lnTo>
                  <a:pt x="10513421" y="3137126"/>
                </a:lnTo>
                <a:lnTo>
                  <a:pt x="10594064" y="3187925"/>
                </a:lnTo>
                <a:lnTo>
                  <a:pt x="10632798" y="3213324"/>
                </a:lnTo>
                <a:lnTo>
                  <a:pt x="10670897" y="3238724"/>
                </a:lnTo>
                <a:lnTo>
                  <a:pt x="10707726" y="3264123"/>
                </a:lnTo>
                <a:lnTo>
                  <a:pt x="10743920" y="3302222"/>
                </a:lnTo>
                <a:lnTo>
                  <a:pt x="10778209" y="3327621"/>
                </a:lnTo>
                <a:lnTo>
                  <a:pt x="10811864" y="3365720"/>
                </a:lnTo>
                <a:lnTo>
                  <a:pt x="10844248" y="3403819"/>
                </a:lnTo>
                <a:lnTo>
                  <a:pt x="10875997" y="3429219"/>
                </a:lnTo>
                <a:lnTo>
                  <a:pt x="10905841" y="3467318"/>
                </a:lnTo>
                <a:lnTo>
                  <a:pt x="10934416" y="3505417"/>
                </a:lnTo>
                <a:lnTo>
                  <a:pt x="10961720" y="3543516"/>
                </a:lnTo>
                <a:lnTo>
                  <a:pt x="10988389" y="3581615"/>
                </a:lnTo>
                <a:lnTo>
                  <a:pt x="11013154" y="3619714"/>
                </a:lnTo>
                <a:lnTo>
                  <a:pt x="11036013" y="3670513"/>
                </a:lnTo>
                <a:lnTo>
                  <a:pt x="11058237" y="3708612"/>
                </a:lnTo>
                <a:lnTo>
                  <a:pt x="11078557" y="3746711"/>
                </a:lnTo>
                <a:lnTo>
                  <a:pt x="11086812" y="3772110"/>
                </a:lnTo>
                <a:lnTo>
                  <a:pt x="11105861" y="3810209"/>
                </a:lnTo>
                <a:lnTo>
                  <a:pt x="11123006" y="3861008"/>
                </a:lnTo>
                <a:lnTo>
                  <a:pt x="11138245" y="3911807"/>
                </a:lnTo>
                <a:lnTo>
                  <a:pt x="11152215" y="3949906"/>
                </a:lnTo>
                <a:lnTo>
                  <a:pt x="11164280" y="4000704"/>
                </a:lnTo>
                <a:lnTo>
                  <a:pt x="11174439" y="4051503"/>
                </a:lnTo>
                <a:lnTo>
                  <a:pt x="11183329" y="4102302"/>
                </a:lnTo>
                <a:lnTo>
                  <a:pt x="11189679" y="4153101"/>
                </a:lnTo>
                <a:lnTo>
                  <a:pt x="11194759" y="4203899"/>
                </a:lnTo>
                <a:lnTo>
                  <a:pt x="11197934" y="4254698"/>
                </a:lnTo>
                <a:lnTo>
                  <a:pt x="11198569" y="4305497"/>
                </a:lnTo>
                <a:lnTo>
                  <a:pt x="11197934" y="4356295"/>
                </a:lnTo>
                <a:lnTo>
                  <a:pt x="11194759" y="4407094"/>
                </a:lnTo>
                <a:lnTo>
                  <a:pt x="11190314" y="4457893"/>
                </a:lnTo>
                <a:lnTo>
                  <a:pt x="11183964" y="4495992"/>
                </a:lnTo>
                <a:lnTo>
                  <a:pt x="11175709" y="4546791"/>
                </a:lnTo>
                <a:lnTo>
                  <a:pt x="11166185" y="4597589"/>
                </a:lnTo>
                <a:lnTo>
                  <a:pt x="11154755" y="4648388"/>
                </a:lnTo>
                <a:lnTo>
                  <a:pt x="11141420" y="4686487"/>
                </a:lnTo>
                <a:lnTo>
                  <a:pt x="11126816" y="4737286"/>
                </a:lnTo>
                <a:lnTo>
                  <a:pt x="11110941" y="4775385"/>
                </a:lnTo>
                <a:lnTo>
                  <a:pt x="11109036" y="4788084"/>
                </a:lnTo>
                <a:lnTo>
                  <a:pt x="11109036" y="4838883"/>
                </a:lnTo>
                <a:lnTo>
                  <a:pt x="11140678" y="4838883"/>
                </a:lnTo>
                <a:lnTo>
                  <a:pt x="11111576" y="4826184"/>
                </a:lnTo>
                <a:lnTo>
                  <a:pt x="11129356" y="4788084"/>
                </a:lnTo>
                <a:lnTo>
                  <a:pt x="11145865" y="4737286"/>
                </a:lnTo>
                <a:lnTo>
                  <a:pt x="11161105" y="4699187"/>
                </a:lnTo>
                <a:lnTo>
                  <a:pt x="11174439" y="4648388"/>
                </a:lnTo>
                <a:lnTo>
                  <a:pt x="11185869" y="4597589"/>
                </a:lnTo>
                <a:lnTo>
                  <a:pt x="11196029" y="4546791"/>
                </a:lnTo>
                <a:lnTo>
                  <a:pt x="11204284" y="4508692"/>
                </a:lnTo>
                <a:lnTo>
                  <a:pt x="11210634" y="4457893"/>
                </a:lnTo>
                <a:lnTo>
                  <a:pt x="11215078" y="4407094"/>
                </a:lnTo>
                <a:lnTo>
                  <a:pt x="11218253" y="4356295"/>
                </a:lnTo>
                <a:lnTo>
                  <a:pt x="11218888" y="4305497"/>
                </a:lnTo>
                <a:lnTo>
                  <a:pt x="11218253" y="4254698"/>
                </a:lnTo>
                <a:lnTo>
                  <a:pt x="11215078" y="4203899"/>
                </a:lnTo>
                <a:lnTo>
                  <a:pt x="11209999" y="4153101"/>
                </a:lnTo>
                <a:lnTo>
                  <a:pt x="11203014" y="4102302"/>
                </a:lnTo>
                <a:lnTo>
                  <a:pt x="11194759" y="4051503"/>
                </a:lnTo>
                <a:lnTo>
                  <a:pt x="11183964" y="4000704"/>
                </a:lnTo>
                <a:lnTo>
                  <a:pt x="11171900" y="3949906"/>
                </a:lnTo>
                <a:lnTo>
                  <a:pt x="11157930" y="3899107"/>
                </a:lnTo>
                <a:lnTo>
                  <a:pt x="11142055" y="3848308"/>
                </a:lnTo>
                <a:lnTo>
                  <a:pt x="11124911" y="3810209"/>
                </a:lnTo>
                <a:lnTo>
                  <a:pt x="11105861" y="3759410"/>
                </a:lnTo>
                <a:lnTo>
                  <a:pt x="11097606" y="3746711"/>
                </a:lnTo>
                <a:lnTo>
                  <a:pt x="11076652" y="3695912"/>
                </a:lnTo>
                <a:lnTo>
                  <a:pt x="11054427" y="3657813"/>
                </a:lnTo>
                <a:lnTo>
                  <a:pt x="11030933" y="3619714"/>
                </a:lnTo>
                <a:lnTo>
                  <a:pt x="11005534" y="3568915"/>
                </a:lnTo>
                <a:lnTo>
                  <a:pt x="10978864" y="3530816"/>
                </a:lnTo>
                <a:lnTo>
                  <a:pt x="10950925" y="3492717"/>
                </a:lnTo>
                <a:lnTo>
                  <a:pt x="10921716" y="3454618"/>
                </a:lnTo>
                <a:lnTo>
                  <a:pt x="10891237" y="3416519"/>
                </a:lnTo>
                <a:lnTo>
                  <a:pt x="10859487" y="3391120"/>
                </a:lnTo>
                <a:lnTo>
                  <a:pt x="10826468" y="3353021"/>
                </a:lnTo>
                <a:lnTo>
                  <a:pt x="10792814" y="3314922"/>
                </a:lnTo>
                <a:lnTo>
                  <a:pt x="10757255" y="3289522"/>
                </a:lnTo>
                <a:lnTo>
                  <a:pt x="10721061" y="3251423"/>
                </a:lnTo>
                <a:lnTo>
                  <a:pt x="10683597" y="3226024"/>
                </a:lnTo>
                <a:lnTo>
                  <a:pt x="10644863" y="3200625"/>
                </a:lnTo>
                <a:lnTo>
                  <a:pt x="10605494" y="3175225"/>
                </a:lnTo>
                <a:lnTo>
                  <a:pt x="10523581" y="3124427"/>
                </a:lnTo>
                <a:lnTo>
                  <a:pt x="10437858" y="3073628"/>
                </a:lnTo>
                <a:lnTo>
                  <a:pt x="10394044" y="3060928"/>
                </a:lnTo>
                <a:lnTo>
                  <a:pt x="10348960" y="3035529"/>
                </a:lnTo>
                <a:lnTo>
                  <a:pt x="10162275" y="2984730"/>
                </a:lnTo>
                <a:lnTo>
                  <a:pt x="10113381" y="2972030"/>
                </a:lnTo>
                <a:close/>
              </a:path>
              <a:path w="19697065" h="8585200">
                <a:moveTo>
                  <a:pt x="10247363" y="4343596"/>
                </a:moveTo>
                <a:lnTo>
                  <a:pt x="10152750" y="4343596"/>
                </a:lnTo>
                <a:lnTo>
                  <a:pt x="10115286" y="4356295"/>
                </a:lnTo>
                <a:lnTo>
                  <a:pt x="10081632" y="4381695"/>
                </a:lnTo>
                <a:lnTo>
                  <a:pt x="10051788" y="4407094"/>
                </a:lnTo>
                <a:lnTo>
                  <a:pt x="10023849" y="4445193"/>
                </a:lnTo>
                <a:lnTo>
                  <a:pt x="9997179" y="4483292"/>
                </a:lnTo>
                <a:lnTo>
                  <a:pt x="9971780" y="4521391"/>
                </a:lnTo>
                <a:lnTo>
                  <a:pt x="9920981" y="4572190"/>
                </a:lnTo>
                <a:lnTo>
                  <a:pt x="9894312" y="4597589"/>
                </a:lnTo>
                <a:lnTo>
                  <a:pt x="9865738" y="4610289"/>
                </a:lnTo>
                <a:lnTo>
                  <a:pt x="9833988" y="4622989"/>
                </a:lnTo>
                <a:lnTo>
                  <a:pt x="10536281" y="4622989"/>
                </a:lnTo>
                <a:lnTo>
                  <a:pt x="10520406" y="4572190"/>
                </a:lnTo>
                <a:lnTo>
                  <a:pt x="10502626" y="4534091"/>
                </a:lnTo>
                <a:lnTo>
                  <a:pt x="10479767" y="4495992"/>
                </a:lnTo>
                <a:lnTo>
                  <a:pt x="10452463" y="4457893"/>
                </a:lnTo>
                <a:lnTo>
                  <a:pt x="10420079" y="4419794"/>
                </a:lnTo>
                <a:lnTo>
                  <a:pt x="10383249" y="4394394"/>
                </a:lnTo>
                <a:lnTo>
                  <a:pt x="10341975" y="4368995"/>
                </a:lnTo>
                <a:lnTo>
                  <a:pt x="10296892" y="4356295"/>
                </a:lnTo>
                <a:lnTo>
                  <a:pt x="10247363" y="4343596"/>
                </a:lnTo>
                <a:close/>
              </a:path>
              <a:path w="19697065" h="8585200">
                <a:moveTo>
                  <a:pt x="9882882" y="3378420"/>
                </a:moveTo>
                <a:lnTo>
                  <a:pt x="9785730" y="3378420"/>
                </a:lnTo>
                <a:lnTo>
                  <a:pt x="9643493" y="3416519"/>
                </a:lnTo>
                <a:lnTo>
                  <a:pt x="9599044" y="3441919"/>
                </a:lnTo>
                <a:lnTo>
                  <a:pt x="9557135" y="3467318"/>
                </a:lnTo>
                <a:lnTo>
                  <a:pt x="9518401" y="3492717"/>
                </a:lnTo>
                <a:lnTo>
                  <a:pt x="9484112" y="3530816"/>
                </a:lnTo>
                <a:lnTo>
                  <a:pt x="9452998" y="3568915"/>
                </a:lnTo>
                <a:lnTo>
                  <a:pt x="9426329" y="3607014"/>
                </a:lnTo>
                <a:lnTo>
                  <a:pt x="9404739" y="3657813"/>
                </a:lnTo>
                <a:lnTo>
                  <a:pt x="9386960" y="3695912"/>
                </a:lnTo>
                <a:lnTo>
                  <a:pt x="9374260" y="3746711"/>
                </a:lnTo>
                <a:lnTo>
                  <a:pt x="9366005" y="3797510"/>
                </a:lnTo>
                <a:lnTo>
                  <a:pt x="9363465" y="3848308"/>
                </a:lnTo>
                <a:lnTo>
                  <a:pt x="9366005" y="3899107"/>
                </a:lnTo>
                <a:lnTo>
                  <a:pt x="9374260" y="3949906"/>
                </a:lnTo>
                <a:lnTo>
                  <a:pt x="9386960" y="3988005"/>
                </a:lnTo>
                <a:lnTo>
                  <a:pt x="9404739" y="4038803"/>
                </a:lnTo>
                <a:lnTo>
                  <a:pt x="9426329" y="4076902"/>
                </a:lnTo>
                <a:lnTo>
                  <a:pt x="9452998" y="4127701"/>
                </a:lnTo>
                <a:lnTo>
                  <a:pt x="9484112" y="4165800"/>
                </a:lnTo>
                <a:lnTo>
                  <a:pt x="9518401" y="4191200"/>
                </a:lnTo>
                <a:lnTo>
                  <a:pt x="9557135" y="4229299"/>
                </a:lnTo>
                <a:lnTo>
                  <a:pt x="9599044" y="4254698"/>
                </a:lnTo>
                <a:lnTo>
                  <a:pt x="9643493" y="4280097"/>
                </a:lnTo>
                <a:lnTo>
                  <a:pt x="9785730" y="4318196"/>
                </a:lnTo>
                <a:lnTo>
                  <a:pt x="9882882" y="4318196"/>
                </a:lnTo>
                <a:lnTo>
                  <a:pt x="10025118" y="4280097"/>
                </a:lnTo>
                <a:lnTo>
                  <a:pt x="10069567" y="4254698"/>
                </a:lnTo>
                <a:lnTo>
                  <a:pt x="10111476" y="4229299"/>
                </a:lnTo>
                <a:lnTo>
                  <a:pt x="10149575" y="4191200"/>
                </a:lnTo>
                <a:lnTo>
                  <a:pt x="10184499" y="4165800"/>
                </a:lnTo>
                <a:lnTo>
                  <a:pt x="10214979" y="4127701"/>
                </a:lnTo>
                <a:lnTo>
                  <a:pt x="10241648" y="4076902"/>
                </a:lnTo>
                <a:lnTo>
                  <a:pt x="10263872" y="4038803"/>
                </a:lnTo>
                <a:lnTo>
                  <a:pt x="10281652" y="3988005"/>
                </a:lnTo>
                <a:lnTo>
                  <a:pt x="10294352" y="3949906"/>
                </a:lnTo>
                <a:lnTo>
                  <a:pt x="10301971" y="3899107"/>
                </a:lnTo>
                <a:lnTo>
                  <a:pt x="10304511" y="3848308"/>
                </a:lnTo>
                <a:lnTo>
                  <a:pt x="10301971" y="3797510"/>
                </a:lnTo>
                <a:lnTo>
                  <a:pt x="10294352" y="3746711"/>
                </a:lnTo>
                <a:lnTo>
                  <a:pt x="10281652" y="3695912"/>
                </a:lnTo>
                <a:lnTo>
                  <a:pt x="10263872" y="3657813"/>
                </a:lnTo>
                <a:lnTo>
                  <a:pt x="10241648" y="3607014"/>
                </a:lnTo>
                <a:lnTo>
                  <a:pt x="10214979" y="3568915"/>
                </a:lnTo>
                <a:lnTo>
                  <a:pt x="10184499" y="3530816"/>
                </a:lnTo>
                <a:lnTo>
                  <a:pt x="10149575" y="3492717"/>
                </a:lnTo>
                <a:lnTo>
                  <a:pt x="10111476" y="3467318"/>
                </a:lnTo>
                <a:lnTo>
                  <a:pt x="10069567" y="3441919"/>
                </a:lnTo>
                <a:lnTo>
                  <a:pt x="10025118" y="3416519"/>
                </a:lnTo>
                <a:lnTo>
                  <a:pt x="9882882" y="3378420"/>
                </a:lnTo>
                <a:close/>
              </a:path>
              <a:path w="19697065" h="8585200">
                <a:moveTo>
                  <a:pt x="19696559" y="305"/>
                </a:moveTo>
                <a:lnTo>
                  <a:pt x="11097606" y="3746711"/>
                </a:lnTo>
                <a:lnTo>
                  <a:pt x="11100146" y="3746711"/>
                </a:lnTo>
                <a:lnTo>
                  <a:pt x="11105861" y="3759410"/>
                </a:lnTo>
                <a:lnTo>
                  <a:pt x="19696559" y="25705"/>
                </a:lnTo>
                <a:lnTo>
                  <a:pt x="19696559" y="305"/>
                </a:lnTo>
                <a:close/>
              </a:path>
              <a:path w="19697065" h="8585200">
                <a:moveTo>
                  <a:pt x="10064488" y="2959331"/>
                </a:moveTo>
                <a:lnTo>
                  <a:pt x="9660638" y="2959331"/>
                </a:lnTo>
                <a:lnTo>
                  <a:pt x="9562215" y="2984730"/>
                </a:lnTo>
                <a:lnTo>
                  <a:pt x="9374895" y="3035529"/>
                </a:lnTo>
                <a:lnTo>
                  <a:pt x="9329811" y="3060928"/>
                </a:lnTo>
                <a:lnTo>
                  <a:pt x="9285362" y="3073628"/>
                </a:lnTo>
                <a:lnTo>
                  <a:pt x="9242183" y="3099027"/>
                </a:lnTo>
                <a:lnTo>
                  <a:pt x="9157730" y="3149826"/>
                </a:lnTo>
                <a:lnTo>
                  <a:pt x="9117091" y="3175225"/>
                </a:lnTo>
                <a:lnTo>
                  <a:pt x="9077722" y="3200625"/>
                </a:lnTo>
                <a:lnTo>
                  <a:pt x="9038988" y="3226024"/>
                </a:lnTo>
                <a:lnTo>
                  <a:pt x="9001524" y="3251423"/>
                </a:lnTo>
                <a:lnTo>
                  <a:pt x="8964695" y="3289522"/>
                </a:lnTo>
                <a:lnTo>
                  <a:pt x="8929771" y="3314922"/>
                </a:lnTo>
                <a:lnTo>
                  <a:pt x="8895482" y="3353021"/>
                </a:lnTo>
                <a:lnTo>
                  <a:pt x="8862463" y="3391120"/>
                </a:lnTo>
                <a:lnTo>
                  <a:pt x="8830714" y="3429219"/>
                </a:lnTo>
                <a:lnTo>
                  <a:pt x="8800234" y="3467318"/>
                </a:lnTo>
                <a:lnTo>
                  <a:pt x="8771025" y="3505417"/>
                </a:lnTo>
                <a:lnTo>
                  <a:pt x="8743086" y="3543516"/>
                </a:lnTo>
                <a:lnTo>
                  <a:pt x="8716417" y="3581615"/>
                </a:lnTo>
                <a:lnTo>
                  <a:pt x="8691652" y="3619714"/>
                </a:lnTo>
                <a:lnTo>
                  <a:pt x="8668158" y="3657813"/>
                </a:lnTo>
                <a:lnTo>
                  <a:pt x="8645933" y="3708612"/>
                </a:lnTo>
                <a:lnTo>
                  <a:pt x="8624979" y="3746711"/>
                </a:lnTo>
                <a:lnTo>
                  <a:pt x="8650802" y="3746711"/>
                </a:lnTo>
                <a:lnTo>
                  <a:pt x="8664348" y="3721311"/>
                </a:lnTo>
                <a:lnTo>
                  <a:pt x="8685937" y="3670513"/>
                </a:lnTo>
                <a:lnTo>
                  <a:pt x="8709432" y="3632414"/>
                </a:lnTo>
                <a:lnTo>
                  <a:pt x="8734196" y="3594315"/>
                </a:lnTo>
                <a:lnTo>
                  <a:pt x="8760230" y="3556216"/>
                </a:lnTo>
                <a:lnTo>
                  <a:pt x="8787535" y="3518117"/>
                </a:lnTo>
                <a:lnTo>
                  <a:pt x="8816109" y="3480018"/>
                </a:lnTo>
                <a:lnTo>
                  <a:pt x="8845953" y="3441919"/>
                </a:lnTo>
                <a:lnTo>
                  <a:pt x="8877702" y="3403819"/>
                </a:lnTo>
                <a:lnTo>
                  <a:pt x="8910087" y="3365720"/>
                </a:lnTo>
                <a:lnTo>
                  <a:pt x="8943741" y="3340321"/>
                </a:lnTo>
                <a:lnTo>
                  <a:pt x="8978665" y="3302222"/>
                </a:lnTo>
                <a:lnTo>
                  <a:pt x="9014224" y="3276823"/>
                </a:lnTo>
                <a:lnTo>
                  <a:pt x="9051053" y="3238724"/>
                </a:lnTo>
                <a:lnTo>
                  <a:pt x="9089152" y="3213324"/>
                </a:lnTo>
                <a:lnTo>
                  <a:pt x="9128521" y="3187925"/>
                </a:lnTo>
                <a:lnTo>
                  <a:pt x="9209164" y="3137126"/>
                </a:lnTo>
                <a:lnTo>
                  <a:pt x="9251073" y="3111727"/>
                </a:lnTo>
                <a:lnTo>
                  <a:pt x="9294252" y="3099027"/>
                </a:lnTo>
                <a:lnTo>
                  <a:pt x="9337431" y="3073628"/>
                </a:lnTo>
                <a:lnTo>
                  <a:pt x="9381880" y="3060928"/>
                </a:lnTo>
                <a:lnTo>
                  <a:pt x="9426964" y="3035529"/>
                </a:lnTo>
                <a:lnTo>
                  <a:pt x="9614919" y="2984730"/>
                </a:lnTo>
                <a:lnTo>
                  <a:pt x="9663178" y="2984730"/>
                </a:lnTo>
                <a:lnTo>
                  <a:pt x="9712706" y="2972030"/>
                </a:lnTo>
                <a:lnTo>
                  <a:pt x="10113381" y="2972030"/>
                </a:lnTo>
                <a:lnTo>
                  <a:pt x="10064488" y="2959331"/>
                </a:lnTo>
                <a:close/>
              </a:path>
              <a:path w="19697065" h="8585200">
                <a:moveTo>
                  <a:pt x="9964795" y="2946631"/>
                </a:moveTo>
                <a:lnTo>
                  <a:pt x="9760965" y="2946631"/>
                </a:lnTo>
                <a:lnTo>
                  <a:pt x="9710166" y="2959331"/>
                </a:lnTo>
                <a:lnTo>
                  <a:pt x="10014959" y="2959331"/>
                </a:lnTo>
                <a:lnTo>
                  <a:pt x="9964795" y="2946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167005" y="5271962"/>
            <a:ext cx="0" cy="12238355"/>
          </a:xfrm>
          <a:custGeom>
            <a:avLst/>
            <a:gdLst/>
            <a:ahLst/>
            <a:cxnLst/>
            <a:rect l="l" t="t" r="r" b="b"/>
            <a:pathLst>
              <a:path h="12238355">
                <a:moveTo>
                  <a:pt x="-4" y="12238353"/>
                </a:moveTo>
                <a:lnTo>
                  <a:pt x="-4" y="309"/>
                </a:lnTo>
              </a:path>
            </a:pathLst>
          </a:custGeom>
          <a:ln w="2196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6473190" y="16184437"/>
            <a:ext cx="1010285" cy="1010285"/>
          </a:xfrm>
          <a:custGeom>
            <a:avLst/>
            <a:gdLst/>
            <a:ahLst/>
            <a:cxnLst/>
            <a:rect l="l" t="t" r="r" b="b"/>
            <a:pathLst>
              <a:path w="1010284" h="1010284">
                <a:moveTo>
                  <a:pt x="1010095" y="33"/>
                </a:moveTo>
                <a:lnTo>
                  <a:pt x="-163" y="33"/>
                </a:lnTo>
                <a:lnTo>
                  <a:pt x="-163" y="1010293"/>
                </a:lnTo>
                <a:lnTo>
                  <a:pt x="1010095" y="1010293"/>
                </a:lnTo>
                <a:lnTo>
                  <a:pt x="1010095" y="33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156210" y="3695892"/>
            <a:ext cx="508000" cy="518795"/>
          </a:xfrm>
          <a:custGeom>
            <a:avLst/>
            <a:gdLst/>
            <a:ahLst/>
            <a:cxnLst/>
            <a:rect l="l" t="t" r="r" b="b"/>
            <a:pathLst>
              <a:path w="508000" h="518795">
                <a:moveTo>
                  <a:pt x="253989" y="349"/>
                </a:moveTo>
                <a:lnTo>
                  <a:pt x="208270" y="4794"/>
                </a:lnTo>
                <a:lnTo>
                  <a:pt x="165726" y="16858"/>
                </a:lnTo>
                <a:lnTo>
                  <a:pt x="125722" y="35908"/>
                </a:lnTo>
                <a:lnTo>
                  <a:pt x="90163" y="61307"/>
                </a:lnTo>
                <a:lnTo>
                  <a:pt x="59684" y="93056"/>
                </a:lnTo>
                <a:lnTo>
                  <a:pt x="34920" y="129250"/>
                </a:lnTo>
                <a:lnTo>
                  <a:pt x="15870" y="169254"/>
                </a:lnTo>
                <a:lnTo>
                  <a:pt x="4440" y="213068"/>
                </a:lnTo>
                <a:lnTo>
                  <a:pt x="-3" y="260057"/>
                </a:lnTo>
                <a:lnTo>
                  <a:pt x="4440" y="306411"/>
                </a:lnTo>
                <a:lnTo>
                  <a:pt x="15870" y="350225"/>
                </a:lnTo>
                <a:lnTo>
                  <a:pt x="34920" y="390864"/>
                </a:lnTo>
                <a:lnTo>
                  <a:pt x="59684" y="427058"/>
                </a:lnTo>
                <a:lnTo>
                  <a:pt x="90163" y="458172"/>
                </a:lnTo>
                <a:lnTo>
                  <a:pt x="125722" y="483571"/>
                </a:lnTo>
                <a:lnTo>
                  <a:pt x="165726" y="502621"/>
                </a:lnTo>
                <a:lnTo>
                  <a:pt x="208270" y="514686"/>
                </a:lnTo>
                <a:lnTo>
                  <a:pt x="253989" y="519131"/>
                </a:lnTo>
                <a:lnTo>
                  <a:pt x="299708" y="514686"/>
                </a:lnTo>
                <a:lnTo>
                  <a:pt x="342887" y="502621"/>
                </a:lnTo>
                <a:lnTo>
                  <a:pt x="382256" y="483571"/>
                </a:lnTo>
                <a:lnTo>
                  <a:pt x="417815" y="458172"/>
                </a:lnTo>
                <a:lnTo>
                  <a:pt x="448294" y="427058"/>
                </a:lnTo>
                <a:lnTo>
                  <a:pt x="473694" y="390864"/>
                </a:lnTo>
                <a:lnTo>
                  <a:pt x="492108" y="350225"/>
                </a:lnTo>
                <a:lnTo>
                  <a:pt x="504173" y="306411"/>
                </a:lnTo>
                <a:lnTo>
                  <a:pt x="507983" y="260057"/>
                </a:lnTo>
                <a:lnTo>
                  <a:pt x="504173" y="213068"/>
                </a:lnTo>
                <a:lnTo>
                  <a:pt x="492108" y="169254"/>
                </a:lnTo>
                <a:lnTo>
                  <a:pt x="473694" y="129250"/>
                </a:lnTo>
                <a:lnTo>
                  <a:pt x="448294" y="93056"/>
                </a:lnTo>
                <a:lnTo>
                  <a:pt x="417815" y="61307"/>
                </a:lnTo>
                <a:lnTo>
                  <a:pt x="382256" y="35908"/>
                </a:lnTo>
                <a:lnTo>
                  <a:pt x="342887" y="16858"/>
                </a:lnTo>
                <a:lnTo>
                  <a:pt x="299708" y="4794"/>
                </a:lnTo>
                <a:lnTo>
                  <a:pt x="253989" y="349"/>
                </a:lnTo>
                <a:close/>
              </a:path>
            </a:pathLst>
          </a:custGeom>
          <a:solidFill>
            <a:srgbClr val="F9E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744" y="162809"/>
            <a:ext cx="19818611" cy="246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4029519"/>
            <a:ext cx="18093690" cy="11562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6293275"/>
            <a:ext cx="6433312" cy="875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6293275"/>
            <a:ext cx="4623943" cy="875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6293275"/>
            <a:ext cx="4623943" cy="875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165" y="5891087"/>
            <a:ext cx="1010285" cy="635687"/>
          </a:xfrm>
          <a:prstGeom prst="rect">
            <a:avLst/>
          </a:prstGeom>
          <a:solidFill>
            <a:srgbClr val="9BECFC"/>
          </a:solidFill>
        </p:spPr>
        <p:txBody>
          <a:bodyPr vert="horz" wrap="square" lIns="0" tIns="100965" rIns="0" bIns="0" rtlCol="0">
            <a:spAutoFit/>
          </a:bodyPr>
          <a:lstStyle/>
          <a:p>
            <a:pPr marL="107950" marR="102235" indent="28575" algn="ctr">
              <a:lnSpc>
                <a:spcPct val="101800"/>
              </a:lnSpc>
              <a:spcBef>
                <a:spcPts val="795"/>
              </a:spcBef>
            </a:pPr>
            <a:r>
              <a:rPr sz="850" spc="-5" dirty="0">
                <a:latin typeface="Times New Roman" pitchFamily="18" charset="0"/>
                <a:cs typeface="Times New Roman" pitchFamily="18" charset="0"/>
              </a:rPr>
              <a:t>designed for </a:t>
            </a:r>
            <a:r>
              <a:rPr sz="8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4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85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850" spc="-6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35" dirty="0">
                <a:latin typeface="Times New Roman" pitchFamily="18" charset="0"/>
                <a:cs typeface="Times New Roman" pitchFamily="18" charset="0"/>
              </a:rPr>
              <a:t>xi</a:t>
            </a:r>
            <a:r>
              <a:rPr sz="850" spc="-6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850" spc="-4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850" spc="-3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85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8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spc="-5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850" spc="-6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8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4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850" spc="-50" dirty="0">
                <a:latin typeface="Times New Roman" pitchFamily="18" charset="0"/>
                <a:cs typeface="Times New Roman" pitchFamily="18" charset="0"/>
              </a:rPr>
              <a:t>an  be</a:t>
            </a:r>
            <a:r>
              <a:rPr sz="8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5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850" spc="-4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850" spc="-6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6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8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850" spc="-6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8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5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850" spc="-35" dirty="0">
                <a:latin typeface="Times New Roman" pitchFamily="18" charset="0"/>
                <a:cs typeface="Times New Roman" pitchFamily="18" charset="0"/>
              </a:rPr>
              <a:t>l  </a:t>
            </a:r>
            <a:r>
              <a:rPr sz="850" spc="-45" dirty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sz="85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50" dirty="0">
                <a:latin typeface="Times New Roman" pitchFamily="18" charset="0"/>
                <a:cs typeface="Times New Roman" pitchFamily="18" charset="0"/>
              </a:rPr>
              <a:t>environment</a:t>
            </a:r>
            <a:endParaRPr sz="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87909" y="5891087"/>
            <a:ext cx="1010285" cy="712887"/>
          </a:xfrm>
          <a:prstGeom prst="rect">
            <a:avLst/>
          </a:prstGeom>
          <a:solidFill>
            <a:srgbClr val="9BECF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 pitchFamily="18" charset="0"/>
              <a:cs typeface="Times New Roman" pitchFamily="18" charset="0"/>
            </a:endParaRPr>
          </a:p>
          <a:p>
            <a:pPr marL="372110" marR="269240" indent="-161925">
              <a:lnSpc>
                <a:spcPct val="103099"/>
              </a:lnSpc>
            </a:pPr>
            <a:r>
              <a:rPr sz="1300" spc="-10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13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300" spc="-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use</a:t>
            </a:r>
            <a:endParaRPr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065" y="7558597"/>
            <a:ext cx="1010285" cy="750847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itchFamily="18" charset="0"/>
              <a:cs typeface="Times New Roman" pitchFamily="18" charset="0"/>
            </a:endParaRPr>
          </a:p>
          <a:p>
            <a:pPr marL="76200" marR="67310" indent="-635" algn="ctr">
              <a:lnSpc>
                <a:spcPct val="104500"/>
              </a:lnSpc>
            </a:pPr>
            <a:r>
              <a:rPr sz="750" spc="-5" dirty="0">
                <a:latin typeface="Times New Roman" pitchFamily="18" charset="0"/>
                <a:cs typeface="Times New Roman" pitchFamily="18" charset="0"/>
              </a:rPr>
              <a:t>Dedicated outputs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logically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controlled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inputs </a:t>
            </a:r>
            <a:r>
              <a:rPr sz="75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10" dirty="0">
                <a:latin typeface="Times New Roman" pitchFamily="18" charset="0"/>
                <a:cs typeface="Times New Roman" pitchFamily="18" charset="0"/>
              </a:rPr>
              <a:t>programming matrix </a:t>
            </a:r>
            <a:r>
              <a:rPr sz="75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written.</a:t>
            </a:r>
            <a:endParaRPr sz="7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7490" y="7382067"/>
            <a:ext cx="1010285" cy="499752"/>
          </a:xfrm>
          <a:prstGeom prst="rect">
            <a:avLst/>
          </a:prstGeom>
          <a:solidFill>
            <a:srgbClr val="9BECFC"/>
          </a:solidFill>
        </p:spPr>
        <p:txBody>
          <a:bodyPr vert="horz" wrap="square" lIns="0" tIns="142875" rIns="0" bIns="0" rtlCol="0">
            <a:spAutoFit/>
          </a:bodyPr>
          <a:lstStyle/>
          <a:p>
            <a:pPr marL="85725" marR="76200" algn="ctr">
              <a:lnSpc>
                <a:spcPct val="104500"/>
              </a:lnSpc>
              <a:spcBef>
                <a:spcPts val="1125"/>
              </a:spcBef>
            </a:pPr>
            <a:r>
              <a:rPr sz="1100" spc="-5" dirty="0">
                <a:latin typeface="Times New Roman" pitchFamily="18" charset="0"/>
                <a:cs typeface="Times New Roman" pitchFamily="18" charset="0"/>
              </a:rPr>
              <a:t>Ensure</a:t>
            </a:r>
            <a:r>
              <a:rPr sz="11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safety </a:t>
            </a:r>
            <a:r>
              <a:rPr sz="1100" spc="-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spc="-5" dirty="0">
                <a:latin typeface="Times New Roman" pitchFamily="18" charset="0"/>
                <a:cs typeface="Times New Roman" pitchFamily="18" charset="0"/>
              </a:rPr>
              <a:t>in used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spc="-5" dirty="0">
                <a:latin typeface="Times New Roman" pitchFamily="18" charset="0"/>
                <a:cs typeface="Times New Roman" pitchFamily="18" charset="0"/>
              </a:rPr>
              <a:t>spaces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88055" y="7844982"/>
            <a:ext cx="1010285" cy="1165960"/>
          </a:xfrm>
          <a:prstGeom prst="rect">
            <a:avLst/>
          </a:prstGeom>
          <a:solidFill>
            <a:srgbClr val="FFDF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 pitchFamily="18" charset="0"/>
              <a:cs typeface="Times New Roman" pitchFamily="18" charset="0"/>
            </a:endParaRPr>
          </a:p>
          <a:p>
            <a:pPr marL="82550" marR="72390" indent="-1905" algn="ctr">
              <a:lnSpc>
                <a:spcPct val="108500"/>
              </a:lnSpc>
            </a:pPr>
            <a:r>
              <a:rPr sz="800" spc="-5" smtClean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sz="800" spc="-5"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sz="800" spc="-5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8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82550" marR="72390" indent="-1905" algn="ctr">
              <a:lnSpc>
                <a:spcPct val="108500"/>
              </a:lnSpc>
            </a:pPr>
            <a:r>
              <a:rPr sz="800" spc="-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intelligent</a:t>
            </a:r>
            <a:r>
              <a:rPr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panels</a:t>
            </a:r>
            <a:r>
              <a:rPr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capability to provide detailed </a:t>
            </a:r>
            <a:r>
              <a:rPr sz="8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online notification </a:t>
            </a:r>
            <a:r>
              <a:rPr sz="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800" spc="-5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800" spc="-5" dirty="0" smtClean="0">
                <a:latin typeface="Times New Roman" pitchFamily="18" charset="0"/>
                <a:cs typeface="Times New Roman" pitchFamily="18" charset="0"/>
              </a:rPr>
              <a:t> Animals </a:t>
            </a:r>
            <a:r>
              <a:rPr sz="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spc="-5" dirty="0" smtClean="0">
                <a:latin typeface="Times New Roman" pitchFamily="18" charset="0"/>
                <a:cs typeface="Times New Roman" pitchFamily="18" charset="0"/>
              </a:rPr>
              <a:t>Movement</a:t>
            </a:r>
            <a:r>
              <a:rPr sz="800" spc="-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1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800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spc="-5" dirty="0" smtClean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sz="800" spc="-5" smtClean="0">
                <a:latin typeface="Times New Roman" pitchFamily="18" charset="0"/>
                <a:cs typeface="Times New Roman" pitchFamily="18" charset="0"/>
              </a:rPr>
              <a:t>.</a:t>
            </a:r>
            <a:endParaRPr sz="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0625" y="9381047"/>
            <a:ext cx="1010285" cy="698653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Times New Roman" pitchFamily="18" charset="0"/>
              <a:cs typeface="Times New Roman" pitchFamily="18" charset="0"/>
            </a:endParaRPr>
          </a:p>
          <a:p>
            <a:pPr marL="89535" marR="83820" indent="-1905" algn="ctr">
              <a:lnSpc>
                <a:spcPct val="101499"/>
              </a:lnSpc>
            </a:pPr>
            <a:r>
              <a:rPr sz="650" spc="-3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650" spc="-25" dirty="0">
                <a:latin typeface="Times New Roman" pitchFamily="18" charset="0"/>
                <a:cs typeface="Times New Roman" pitchFamily="18" charset="0"/>
              </a:rPr>
              <a:t> device </a:t>
            </a:r>
            <a:r>
              <a:rPr sz="650" spc="-20" dirty="0">
                <a:latin typeface="Times New Roman" pitchFamily="18" charset="0"/>
                <a:cs typeface="Times New Roman" pitchFamily="18" charset="0"/>
              </a:rPr>
              <a:t>constantly </a:t>
            </a:r>
            <a:r>
              <a:rPr sz="65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25" dirty="0">
                <a:latin typeface="Times New Roman" pitchFamily="18" charset="0"/>
                <a:cs typeface="Times New Roman" pitchFamily="18" charset="0"/>
              </a:rPr>
              <a:t>communicates</a:t>
            </a:r>
            <a:r>
              <a:rPr sz="6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3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6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65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25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20" dirty="0">
                <a:latin typeface="Times New Roman" pitchFamily="18" charset="0"/>
                <a:cs typeface="Times New Roman" pitchFamily="18" charset="0"/>
              </a:rPr>
              <a:t>panel</a:t>
            </a:r>
            <a:r>
              <a:rPr sz="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25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sz="6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5" dirty="0">
                <a:latin typeface="Times New Roman" pitchFamily="18" charset="0"/>
                <a:cs typeface="Times New Roman" pitchFamily="18" charset="0"/>
              </a:rPr>
              <a:t>microprocessor </a:t>
            </a:r>
            <a:r>
              <a:rPr sz="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25" dirty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sz="65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3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65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25" dirty="0">
                <a:latin typeface="Times New Roman" pitchFamily="18" charset="0"/>
                <a:cs typeface="Times New Roman" pitchFamily="18" charset="0"/>
              </a:rPr>
              <a:t>report</a:t>
            </a:r>
            <a:r>
              <a:rPr sz="6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2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65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5" dirty="0">
                <a:latin typeface="Times New Roman" pitchFamily="18" charset="0"/>
                <a:cs typeface="Times New Roman" pitchFamily="18" charset="0"/>
              </a:rPr>
              <a:t>status</a:t>
            </a:r>
            <a:r>
              <a:rPr sz="65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6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50" spc="-5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650" spc="-4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50" spc="-5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sz="6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59105" y="9043227"/>
            <a:ext cx="1095375" cy="489878"/>
          </a:xfrm>
          <a:prstGeom prst="rect">
            <a:avLst/>
          </a:prstGeom>
          <a:solidFill>
            <a:srgbClr val="FFDF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itchFamily="18" charset="0"/>
              <a:cs typeface="Times New Roman" pitchFamily="18" charset="0"/>
            </a:endParaRPr>
          </a:p>
          <a:p>
            <a:pPr marL="74295">
              <a:lnSpc>
                <a:spcPct val="100000"/>
              </a:lnSpc>
            </a:pPr>
            <a:r>
              <a:rPr sz="1000" spc="-10" smtClean="0">
                <a:latin typeface="Times New Roman" pitchFamily="18" charset="0"/>
                <a:cs typeface="Times New Roman" pitchFamily="18" charset="0"/>
              </a:rPr>
              <a:t>Minimial</a:t>
            </a:r>
            <a:r>
              <a:rPr sz="1000" spc="-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5" dirty="0">
                <a:latin typeface="Times New Roman" pitchFamily="18" charset="0"/>
                <a:cs typeface="Times New Roman" pitchFamily="18" charset="0"/>
              </a:rPr>
              <a:t>waste</a:t>
            </a:r>
            <a:endParaRPr sz="1000">
              <a:latin typeface="Times New Roman" pitchFamily="18" charset="0"/>
              <a:cs typeface="Times New Roman" pitchFamily="18" charset="0"/>
            </a:endParaRPr>
          </a:p>
          <a:p>
            <a:pPr marL="360680">
              <a:lnSpc>
                <a:spcPct val="100000"/>
              </a:lnSpc>
              <a:spcBef>
                <a:spcPts val="50"/>
              </a:spcBef>
            </a:pPr>
            <a:r>
              <a:rPr lang="en-US" sz="10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000" spc="-5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000" spc="-50" dirty="0" smtClean="0">
                <a:latin typeface="Times New Roman" pitchFamily="18" charset="0"/>
                <a:cs typeface="Times New Roman" pitchFamily="18" charset="0"/>
              </a:rPr>
              <a:t>   Energy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7389" y="10559607"/>
            <a:ext cx="1010285" cy="499752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 marL="83820" marR="74295" indent="-3175" algn="ctr">
              <a:lnSpc>
                <a:spcPct val="102499"/>
              </a:lnSpc>
            </a:pPr>
            <a:r>
              <a:rPr sz="800" spc="-25" smtClean="0">
                <a:latin typeface="Times New Roman" pitchFamily="18" charset="0"/>
                <a:cs typeface="Times New Roman" pitchFamily="18" charset="0"/>
              </a:rPr>
              <a:t>conventional </a:t>
            </a:r>
            <a:r>
              <a:rPr sz="80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sensors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are able </a:t>
            </a:r>
            <a:r>
              <a:rPr sz="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8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dirty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exact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 condition</a:t>
            </a:r>
            <a:r>
              <a:rPr sz="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of</a:t>
            </a:r>
            <a:endParaRPr sz="800">
              <a:latin typeface="Times New Roman" pitchFamily="18" charset="0"/>
              <a:cs typeface="Times New Roman" pitchFamily="18" charset="0"/>
            </a:endParaRPr>
          </a:p>
          <a:p>
            <a:pPr marL="8890" algn="ctr">
              <a:lnSpc>
                <a:spcPct val="100000"/>
              </a:lnSpc>
              <a:spcBef>
                <a:spcPts val="25"/>
              </a:spcBef>
            </a:pPr>
            <a:r>
              <a:rPr sz="800" spc="5">
                <a:latin typeface="Times New Roman" pitchFamily="18" charset="0"/>
                <a:cs typeface="Times New Roman" pitchFamily="18" charset="0"/>
              </a:rPr>
              <a:t>th</a:t>
            </a:r>
            <a:r>
              <a:rPr sz="800">
                <a:latin typeface="Times New Roman" pitchFamily="18" charset="0"/>
                <a:cs typeface="Times New Roman" pitchFamily="18" charset="0"/>
              </a:rPr>
              <a:t>e</a:t>
            </a:r>
            <a:r>
              <a:rPr sz="800" spc="-6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spc="-5" dirty="0" smtClean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sz="800" smtClean="0">
                <a:latin typeface="Times New Roman" pitchFamily="18" charset="0"/>
                <a:cs typeface="Times New Roman" pitchFamily="18" charset="0"/>
              </a:rPr>
              <a:t>.</a:t>
            </a:r>
            <a:endParaRPr sz="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820" y="14979208"/>
            <a:ext cx="1010285" cy="927498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70485" rIns="0" bIns="0" rtlCol="0">
            <a:spAutoFit/>
          </a:bodyPr>
          <a:lstStyle/>
          <a:p>
            <a:pPr marL="136525" marR="127635" indent="-1905" algn="ctr">
              <a:lnSpc>
                <a:spcPct val="105500"/>
              </a:lnSpc>
              <a:spcBef>
                <a:spcPts val="555"/>
              </a:spcBef>
            </a:pPr>
            <a:r>
              <a:rPr sz="1050" spc="-5" dirty="0">
                <a:latin typeface="Times New Roman" pitchFamily="18" charset="0"/>
                <a:cs typeface="Times New Roman" pitchFamily="18" charset="0"/>
              </a:rPr>
              <a:t>Cost, </a:t>
            </a:r>
            <a:r>
              <a:rPr sz="1050" spc="-10" dirty="0">
                <a:latin typeface="Times New Roman" pitchFamily="18" charset="0"/>
                <a:cs typeface="Times New Roman" pitchFamily="18" charset="0"/>
              </a:rPr>
              <a:t>not as </a:t>
            </a:r>
            <a:r>
              <a:rPr sz="1050" spc="-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-25" dirty="0">
                <a:latin typeface="Times New Roman" pitchFamily="18" charset="0"/>
                <a:cs typeface="Times New Roman" pitchFamily="18" charset="0"/>
              </a:rPr>
              <a:t>effectively </a:t>
            </a:r>
            <a:r>
              <a:rPr sz="10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-5" dirty="0">
                <a:latin typeface="Times New Roman" pitchFamily="18" charset="0"/>
                <a:cs typeface="Times New Roman" pitchFamily="18" charset="0"/>
              </a:rPr>
              <a:t>priced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05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sz="105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-5" dirty="0">
                <a:latin typeface="Times New Roman" pitchFamily="18" charset="0"/>
                <a:cs typeface="Times New Roman" pitchFamily="18" charset="0"/>
              </a:rPr>
              <a:t>smaller </a:t>
            </a:r>
            <a:r>
              <a:rPr sz="1050" spc="-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-5" dirty="0">
                <a:latin typeface="Times New Roman" pitchFamily="18" charset="0"/>
                <a:cs typeface="Times New Roman" pitchFamily="18" charset="0"/>
              </a:rPr>
              <a:t>applications</a:t>
            </a:r>
            <a:endParaRPr sz="10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62265" y="14647736"/>
            <a:ext cx="1010285" cy="812914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59054" rIns="0" bIns="0" rtlCol="0">
            <a:spAutoFit/>
          </a:bodyPr>
          <a:lstStyle/>
          <a:p>
            <a:pPr marL="109220" marR="99695" indent="635" algn="ctr">
              <a:lnSpc>
                <a:spcPct val="102299"/>
              </a:lnSpc>
              <a:spcBef>
                <a:spcPts val="464"/>
              </a:spcBef>
            </a:pPr>
            <a:r>
              <a:rPr sz="8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setup is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8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800" spc="-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p 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100% 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sz="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i.e</a:t>
            </a:r>
            <a:r>
              <a:rPr sz="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errors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time.</a:t>
            </a:r>
            <a:endParaRPr sz="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2744" y="162809"/>
            <a:ext cx="14884400" cy="2680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>
                <a:latin typeface="Times New Roman" pitchFamily="18" charset="0"/>
                <a:cs typeface="Times New Roman" pitchFamily="18" charset="0"/>
              </a:rPr>
              <a:t>Empathy</a:t>
            </a:r>
            <a:r>
              <a:rPr spc="95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smtClean="0">
                <a:latin typeface="Times New Roman" pitchFamily="18" charset="0"/>
                <a:cs typeface="Times New Roman" pitchFamily="18" charset="0"/>
              </a:rPr>
              <a:t>Map</a:t>
            </a:r>
            <a:endParaRPr spc="-5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spc="-5" dirty="0" smtClean="0">
                <a:latin typeface="Times New Roman" pitchFamily="18" charset="0"/>
                <a:cs typeface="Times New Roman" pitchFamily="18" charset="0"/>
              </a:rPr>
              <a:t>IOT based Smart Crop Protection for Agriculture</a:t>
            </a:r>
            <a:endParaRPr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2972" y="16287288"/>
            <a:ext cx="810895" cy="61427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96700"/>
              </a:lnSpc>
              <a:spcBef>
                <a:spcPts val="135"/>
              </a:spcBef>
            </a:pPr>
            <a:r>
              <a:rPr sz="800" spc="-35" dirty="0">
                <a:latin typeface="Times New Roman" pitchFamily="18" charset="0"/>
                <a:cs typeface="Times New Roman" pitchFamily="18" charset="0"/>
              </a:rPr>
              <a:t>Ty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800" spc="-1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y 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 detection setup 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30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 than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conventional </a:t>
            </a:r>
            <a:r>
              <a:rPr sz="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00" spc="-25" dirty="0">
                <a:latin typeface="Times New Roman" pitchFamily="18" charset="0"/>
                <a:cs typeface="Times New Roman" pitchFamily="18" charset="0"/>
              </a:rPr>
              <a:t>setup</a:t>
            </a:r>
            <a:endParaRPr sz="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5950" y="12214417"/>
            <a:ext cx="1010285" cy="810607"/>
          </a:xfrm>
          <a:prstGeom prst="rect">
            <a:avLst/>
          </a:prstGeom>
          <a:solidFill>
            <a:srgbClr val="E0BA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 pitchFamily="18" charset="0"/>
              <a:cs typeface="Times New Roman" pitchFamily="18" charset="0"/>
            </a:endParaRPr>
          </a:p>
          <a:p>
            <a:pPr marL="149860" marR="139700" indent="-3175" algn="ctr">
              <a:lnSpc>
                <a:spcPct val="103200"/>
              </a:lnSpc>
              <a:spcBef>
                <a:spcPts val="5"/>
              </a:spcBef>
            </a:pPr>
            <a:r>
              <a:rPr sz="1300" spc="25" dirty="0">
                <a:latin typeface="Times New Roman" pitchFamily="18" charset="0"/>
                <a:cs typeface="Times New Roman" pitchFamily="18" charset="0"/>
              </a:rPr>
              <a:t>Quicker </a:t>
            </a:r>
            <a:r>
              <a:rPr sz="1300" spc="30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sz="1300" spc="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25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sz="1300" spc="30" dirty="0">
                <a:latin typeface="Times New Roman" pitchFamily="18" charset="0"/>
                <a:cs typeface="Times New Roman" pitchFamily="18" charset="0"/>
              </a:rPr>
              <a:t>ons</a:t>
            </a:r>
            <a:r>
              <a:rPr sz="1300" spc="15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1300" spc="25" dirty="0">
                <a:latin typeface="Times New Roman" pitchFamily="18" charset="0"/>
                <a:cs typeface="Times New Roman" pitchFamily="18" charset="0"/>
              </a:rPr>
              <a:t>Times</a:t>
            </a:r>
            <a:endParaRPr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56209" y="11893742"/>
            <a:ext cx="1010285" cy="760721"/>
          </a:xfrm>
          <a:prstGeom prst="rect">
            <a:avLst/>
          </a:prstGeom>
          <a:solidFill>
            <a:srgbClr val="E0BAFB"/>
          </a:solidFill>
        </p:spPr>
        <p:txBody>
          <a:bodyPr vert="horz" wrap="square" lIns="0" tIns="55880" rIns="0" bIns="0" rtlCol="0">
            <a:spAutoFit/>
          </a:bodyPr>
          <a:lstStyle/>
          <a:p>
            <a:pPr marL="151130" marR="140335" indent="-1270" algn="ctr">
              <a:lnSpc>
                <a:spcPct val="104299"/>
              </a:lnSpc>
              <a:spcBef>
                <a:spcPts val="440"/>
              </a:spcBef>
            </a:pPr>
            <a:r>
              <a:rPr sz="1100" spc="25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1100" spc="3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11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1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11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1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100" spc="-5" dirty="0">
                <a:latin typeface="Times New Roman" pitchFamily="18" charset="0"/>
                <a:cs typeface="Times New Roman" pitchFamily="18" charset="0"/>
              </a:rPr>
              <a:t>omized  </a:t>
            </a:r>
            <a:r>
              <a:rPr sz="1100" spc="2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100" spc="15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sz="1100" spc="-32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spc="25" dirty="0" smtClean="0">
                <a:latin typeface="Times New Roman" pitchFamily="18" charset="0"/>
                <a:cs typeface="Times New Roman" pitchFamily="18" charset="0"/>
              </a:rPr>
              <a:t>Fields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9834" y="11004742"/>
            <a:ext cx="1010285" cy="810607"/>
          </a:xfrm>
          <a:prstGeom prst="rect">
            <a:avLst/>
          </a:prstGeom>
          <a:solidFill>
            <a:srgbClr val="E0BA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 pitchFamily="18" charset="0"/>
              <a:cs typeface="Times New Roman" pitchFamily="18" charset="0"/>
            </a:endParaRPr>
          </a:p>
          <a:p>
            <a:pPr marL="115570" marR="105410" indent="-2540" algn="ctr">
              <a:lnSpc>
                <a:spcPct val="103099"/>
              </a:lnSpc>
            </a:pPr>
            <a:r>
              <a:rPr sz="1300" spc="-5" dirty="0">
                <a:latin typeface="Times New Roman" pitchFamily="18" charset="0"/>
                <a:cs typeface="Times New Roman" pitchFamily="18" charset="0"/>
              </a:rPr>
              <a:t>Self </a:t>
            </a:r>
            <a:r>
              <a:rPr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Moni</a:t>
            </a:r>
            <a:r>
              <a:rPr sz="13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oring  System</a:t>
            </a:r>
            <a:endParaRPr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77794" y="10121457"/>
            <a:ext cx="1010285" cy="751103"/>
          </a:xfrm>
          <a:prstGeom prst="rect">
            <a:avLst/>
          </a:prstGeom>
          <a:solidFill>
            <a:srgbClr val="FFDF89"/>
          </a:solidFill>
        </p:spPr>
        <p:txBody>
          <a:bodyPr vert="horz" wrap="square" lIns="0" tIns="71755" rIns="0" bIns="0" rtlCol="0">
            <a:spAutoFit/>
          </a:bodyPr>
          <a:lstStyle/>
          <a:p>
            <a:pPr marL="117475" marR="106045" algn="ctr">
              <a:lnSpc>
                <a:spcPct val="105100"/>
              </a:lnSpc>
              <a:spcBef>
                <a:spcPts val="565"/>
              </a:spcBef>
            </a:pPr>
            <a:r>
              <a:rPr lang="en-US" sz="1050" spc="-10" dirty="0" err="1" smtClean="0">
                <a:latin typeface="Times New Roman" pitchFamily="18" charset="0"/>
                <a:cs typeface="Times New Roman" pitchFamily="18" charset="0"/>
              </a:rPr>
              <a:t>Avoidation</a:t>
            </a:r>
            <a:r>
              <a:rPr sz="105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05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Crops Damages from Animals</a:t>
            </a:r>
            <a:endParaRPr sz="10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78839" y="15893938"/>
            <a:ext cx="1052195" cy="1001300"/>
          </a:xfrm>
          <a:prstGeom prst="rect">
            <a:avLst/>
          </a:prstGeom>
          <a:solidFill>
            <a:srgbClr val="92D050"/>
          </a:solidFill>
          <a:ln w="6349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61925" marR="151765" indent="-635" algn="ctr">
              <a:lnSpc>
                <a:spcPct val="104400"/>
              </a:lnSpc>
              <a:spcBef>
                <a:spcPts val="320"/>
              </a:spcBef>
            </a:pPr>
            <a:r>
              <a:rPr sz="75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750" dirty="0" smtClean="0">
                <a:latin typeface="Times New Roman" pitchFamily="18" charset="0"/>
                <a:cs typeface="Times New Roman" pitchFamily="18" charset="0"/>
              </a:rPr>
              <a:t>Movement</a:t>
            </a:r>
            <a:r>
              <a:rPr sz="7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750" spc="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50" spc="-5" dirty="0" smtClean="0">
                <a:latin typeface="Times New Roman" pitchFamily="18" charset="0"/>
                <a:cs typeface="Times New Roman" pitchFamily="18" charset="0"/>
              </a:rPr>
              <a:t>Animals</a:t>
            </a:r>
            <a:r>
              <a:rPr sz="7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 detected and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recorded</a:t>
            </a:r>
            <a:r>
              <a:rPr sz="75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7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75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individual time,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 dirty="0">
                <a:latin typeface="Times New Roman" pitchFamily="18" charset="0"/>
                <a:cs typeface="Times New Roman" pitchFamily="18" charset="0"/>
              </a:rPr>
              <a:t>exactly what is </a:t>
            </a:r>
            <a:r>
              <a:rPr sz="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spc="-5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750" spc="-2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50" spc="-20" dirty="0" smtClean="0">
                <a:latin typeface="Times New Roman" pitchFamily="18" charset="0"/>
                <a:cs typeface="Times New Roman" pitchFamily="18" charset="0"/>
              </a:rPr>
              <a:t>Status</a:t>
            </a:r>
            <a:r>
              <a:rPr sz="75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750" spc="-1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50" spc="-5" dirty="0" smtClean="0">
                <a:latin typeface="Times New Roman" pitchFamily="18" charset="0"/>
                <a:cs typeface="Times New Roman" pitchFamily="18" charset="0"/>
              </a:rPr>
              <a:t>Field.</a:t>
            </a:r>
            <a:endParaRPr sz="7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16200" y="15890763"/>
            <a:ext cx="975360" cy="854080"/>
          </a:xfrm>
          <a:prstGeom prst="rect">
            <a:avLst/>
          </a:prstGeom>
          <a:solidFill>
            <a:srgbClr val="92D050"/>
          </a:solidFill>
          <a:ln w="6349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5250" marR="166370">
              <a:lnSpc>
                <a:spcPct val="96700"/>
              </a:lnSpc>
              <a:spcBef>
                <a:spcPts val="375"/>
              </a:spcBef>
            </a:pPr>
            <a:r>
              <a:rPr sz="900" spc="-5" dirty="0">
                <a:latin typeface="Times New Roman" pitchFamily="18" charset="0"/>
                <a:cs typeface="Times New Roman" pitchFamily="18" charset="0"/>
              </a:rPr>
              <a:t>Low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er </a:t>
            </a:r>
            <a:r>
              <a:rPr sz="900" spc="-5" dirty="0">
                <a:latin typeface="Times New Roman" pitchFamily="18" charset="0"/>
                <a:cs typeface="Times New Roman" pitchFamily="18" charset="0"/>
              </a:rPr>
              <a:t>servic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900" spc="-5" dirty="0">
                <a:latin typeface="Times New Roman" pitchFamily="18" charset="0"/>
                <a:cs typeface="Times New Roman" pitchFamily="18" charset="0"/>
              </a:rPr>
              <a:t>cost than the </a:t>
            </a:r>
            <a:r>
              <a:rPr sz="9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latin typeface="Times New Roman" pitchFamily="18" charset="0"/>
                <a:cs typeface="Times New Roman" pitchFamily="18" charset="0"/>
              </a:rPr>
              <a:t>ongoing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latin typeface="Times New Roman" pitchFamily="18" charset="0"/>
                <a:cs typeface="Times New Roman" pitchFamily="18" charset="0"/>
              </a:rPr>
              <a:t>using large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00" spc="-5" dirty="0">
                <a:latin typeface="Times New Roman" pitchFamily="18" charset="0"/>
                <a:cs typeface="Times New Roman" pitchFamily="18" charset="0"/>
              </a:rPr>
              <a:t>machines.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04651" y="15893950"/>
            <a:ext cx="1089024" cy="736484"/>
          </a:xfrm>
          <a:prstGeom prst="rect">
            <a:avLst/>
          </a:prstGeom>
          <a:solidFill>
            <a:srgbClr val="92D050"/>
          </a:solidFill>
          <a:ln w="634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82880" marR="175895" indent="38100" algn="ctr">
              <a:lnSpc>
                <a:spcPct val="103099"/>
              </a:lnSpc>
              <a:spcBef>
                <a:spcPts val="305"/>
              </a:spcBef>
            </a:pPr>
            <a:r>
              <a:rPr sz="1100" spc="-5">
                <a:latin typeface="Times New Roman" pitchFamily="18" charset="0"/>
                <a:cs typeface="Times New Roman" pitchFamily="18" charset="0"/>
              </a:rPr>
              <a:t>Monitor </a:t>
            </a:r>
            <a:r>
              <a:rPr sz="11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spc="-5" dirty="0" smtClean="0">
                <a:latin typeface="Times New Roman" pitchFamily="18" charset="0"/>
                <a:cs typeface="Times New Roman" pitchFamily="18" charset="0"/>
              </a:rPr>
              <a:t>Movement of Animals </a:t>
            </a:r>
            <a:r>
              <a:rPr sz="1100" spc="-5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100" spc="-5" dirty="0" smtClean="0">
                <a:latin typeface="Times New Roman" pitchFamily="18" charset="0"/>
                <a:cs typeface="Times New Roman" pitchFamily="18" charset="0"/>
              </a:rPr>
              <a:t> Field.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209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Empathy Map IOT based Smart Crop Protection for Agriculture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 Canvas Gain insight and understanding on solving customer problems.</dc:title>
  <dc:creator>ARUN VIKRAM</dc:creator>
  <cp:lastModifiedBy>computer</cp:lastModifiedBy>
  <cp:revision>3</cp:revision>
  <dcterms:created xsi:type="dcterms:W3CDTF">2022-10-03T05:09:05Z</dcterms:created>
  <dcterms:modified xsi:type="dcterms:W3CDTF">2022-10-03T14:18:54Z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2022-09-10T00:00:00Z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2022-10-03T00:00:00Z</vt:filetime>
  </property>
</Properties>
</file>