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DD2D4BD-FBC8-4B8A-A582-19EDE961DB01}" type="datetimeFigureOut">
              <a:rPr lang="en-US" smtClean="0"/>
              <a:pPr/>
              <a:t>11/26/2018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2EF9F47-D11B-4B25-9F6F-17C56524562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SMART HEALTH CONSULTATION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System aims at maintaining patient health records and getting appointments from various doctors.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User must register as a member and keep updating medical history.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System predicts a list of doctors </a:t>
            </a:r>
            <a:r>
              <a:rPr lang="en-US" dirty="0" smtClean="0"/>
              <a:t>specialized </a:t>
            </a:r>
            <a:r>
              <a:rPr lang="en-US" dirty="0" smtClean="0"/>
              <a:t>for respective treatments.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Available schedule and timing of doctor is shown.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Patient can choose appropriate appointment.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proposed system consists of following areas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General user area</a:t>
            </a:r>
          </a:p>
          <a:p>
            <a:pPr marL="514350" indent="-514350">
              <a:buNone/>
            </a:pPr>
            <a:r>
              <a:rPr lang="en-US" dirty="0" smtClean="0"/>
              <a:t>Help system:</a:t>
            </a:r>
          </a:p>
          <a:p>
            <a:pPr marL="514350" indent="-514350"/>
            <a:r>
              <a:rPr lang="en-US" dirty="0" smtClean="0"/>
              <a:t>Video tutorials and offline.</a:t>
            </a:r>
          </a:p>
          <a:p>
            <a:pPr marL="514350" indent="-514350"/>
            <a:r>
              <a:rPr lang="en-US" dirty="0" smtClean="0"/>
              <a:t>Testimonials.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Doctor’s area</a:t>
            </a:r>
          </a:p>
          <a:p>
            <a:pPr marL="514350" indent="-514350">
              <a:buNone/>
            </a:pPr>
            <a:r>
              <a:rPr lang="en-US" dirty="0" smtClean="0"/>
              <a:t>Daily schedule:</a:t>
            </a:r>
          </a:p>
          <a:p>
            <a:pPr marL="514350" indent="-514350"/>
            <a:r>
              <a:rPr lang="en-US" dirty="0" smtClean="0"/>
              <a:t>Details of appointments per day.</a:t>
            </a:r>
          </a:p>
          <a:p>
            <a:pPr marL="514350" indent="-514350"/>
            <a:r>
              <a:rPr lang="en-US" dirty="0" smtClean="0"/>
              <a:t>Leave management.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dirty="0" smtClean="0"/>
              <a:t>Patient’s area</a:t>
            </a:r>
          </a:p>
          <a:p>
            <a:pPr marL="514350" indent="-514350"/>
            <a:r>
              <a:rPr lang="en-US" dirty="0" smtClean="0"/>
              <a:t>Medical data management.</a:t>
            </a:r>
          </a:p>
          <a:p>
            <a:pPr marL="514350" indent="-514350"/>
            <a:r>
              <a:rPr lang="en-US" dirty="0" smtClean="0"/>
              <a:t>Registration for treatment.</a:t>
            </a:r>
          </a:p>
          <a:p>
            <a:pPr marL="514350" indent="-514350"/>
            <a:r>
              <a:rPr lang="en-US" dirty="0" smtClean="0"/>
              <a:t>Billing.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SYSTEM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Consulting doctor is tiresome task.</a:t>
            </a:r>
          </a:p>
          <a:p>
            <a:r>
              <a:rPr lang="en-US" dirty="0" smtClean="0"/>
              <a:t>In case of emergencies especially when the patient is in unknown </a:t>
            </a:r>
            <a:r>
              <a:rPr lang="en-US" dirty="0" smtClean="0"/>
              <a:t>area, finding </a:t>
            </a:r>
            <a:r>
              <a:rPr lang="en-US" dirty="0" smtClean="0"/>
              <a:t>a doctor is not easy.</a:t>
            </a:r>
          </a:p>
          <a:p>
            <a:r>
              <a:rPr lang="en-US" dirty="0" smtClean="0"/>
              <a:t>Patient’s appointment may cancelled when doctor’s schedule get changed.</a:t>
            </a:r>
          </a:p>
          <a:p>
            <a:r>
              <a:rPr lang="en-US" dirty="0" smtClean="0"/>
              <a:t>Time consumption in emergencies may cause harm to the patient.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need to register as a member.</a:t>
            </a:r>
          </a:p>
          <a:p>
            <a:r>
              <a:rPr lang="en-US" dirty="0" smtClean="0"/>
              <a:t>Medical history should be updated.</a:t>
            </a:r>
          </a:p>
          <a:p>
            <a:r>
              <a:rPr lang="en-US" dirty="0" smtClean="0"/>
              <a:t>System predicts a list of doctors as per requirements </a:t>
            </a:r>
            <a:r>
              <a:rPr lang="en-US" dirty="0" smtClean="0"/>
              <a:t>(e.g.: Orthopedic, General </a:t>
            </a:r>
            <a:r>
              <a:rPr lang="en-US" dirty="0" smtClean="0"/>
              <a:t>Physician etc)</a:t>
            </a:r>
          </a:p>
          <a:p>
            <a:r>
              <a:rPr lang="en-US" dirty="0" smtClean="0"/>
              <a:t>Online appointments.</a:t>
            </a:r>
          </a:p>
          <a:p>
            <a:r>
              <a:rPr lang="en-US" dirty="0" smtClean="0"/>
              <a:t>Add doctors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BETWEEN EXISTING AND PROPOSED SYSTEM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Time consuming.</a:t>
            </a:r>
          </a:p>
          <a:p>
            <a:r>
              <a:rPr lang="en-US" dirty="0" smtClean="0"/>
              <a:t>Difficult to find doctors in unknown areas.</a:t>
            </a:r>
          </a:p>
          <a:p>
            <a:r>
              <a:rPr lang="en-US" dirty="0" smtClean="0"/>
              <a:t>Patients are unaware if doctors schedule get changed due to lack of communication.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Fast  access.</a:t>
            </a:r>
          </a:p>
          <a:p>
            <a:r>
              <a:rPr lang="en-US" dirty="0" smtClean="0"/>
              <a:t>Easy to find doctors in unknown areas.</a:t>
            </a:r>
          </a:p>
          <a:p>
            <a:r>
              <a:rPr lang="en-US" dirty="0" smtClean="0"/>
              <a:t>Patients are able to view and fix appointments at any time.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proposed system is helpful for patients to find appropriate doctors.</a:t>
            </a:r>
          </a:p>
          <a:p>
            <a:r>
              <a:rPr lang="en-US" dirty="0" smtClean="0"/>
              <a:t>Simplifies the task of patient and doctor.</a:t>
            </a:r>
          </a:p>
          <a:p>
            <a:r>
              <a:rPr lang="en-US" dirty="0" smtClean="0"/>
              <a:t>This application facilitates the interaction between patient and doctor.</a:t>
            </a:r>
          </a:p>
          <a:p>
            <a:r>
              <a:rPr lang="en-US" dirty="0" smtClean="0"/>
              <a:t>Optimize the work of patient and doctor.</a:t>
            </a:r>
          </a:p>
          <a:p>
            <a:r>
              <a:rPr lang="en-US" dirty="0" smtClean="0"/>
              <a:t>Installation of the app in the smartphone is quite simple.</a:t>
            </a:r>
          </a:p>
          <a:p>
            <a:r>
              <a:rPr lang="en-US" dirty="0" smtClean="0"/>
              <a:t>Effortless, efficient </a:t>
            </a:r>
            <a:r>
              <a:rPr lang="en-US" dirty="0" smtClean="0"/>
              <a:t>and influential mobile app for the society.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</TotalTime>
  <Words>313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Georgia</vt:lpstr>
      <vt:lpstr>Trebuchet MS</vt:lpstr>
      <vt:lpstr>Wingdings</vt:lpstr>
      <vt:lpstr>Wingdings 2</vt:lpstr>
      <vt:lpstr>Urban</vt:lpstr>
      <vt:lpstr>SMART HEALTH CONSULTATION</vt:lpstr>
      <vt:lpstr>ABSTRACT</vt:lpstr>
      <vt:lpstr>INTRODUCTION</vt:lpstr>
      <vt:lpstr>EXISTING SYSTEM </vt:lpstr>
      <vt:lpstr>PROPOSED SYSTEM</vt:lpstr>
      <vt:lpstr>COMPARISON BETWEEN EXISTING AND PROPOSED SYSTEM</vt:lpstr>
      <vt:lpstr>WORKSPAN</vt:lpstr>
      <vt:lpstr>CONCLUSION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 CONSULTATION</dc:title>
  <dc:creator>User</dc:creator>
  <cp:lastModifiedBy>Banee Ishaque</cp:lastModifiedBy>
  <cp:revision>11</cp:revision>
  <dcterms:created xsi:type="dcterms:W3CDTF">2001-12-31T20:12:51Z</dcterms:created>
  <dcterms:modified xsi:type="dcterms:W3CDTF">2018-11-26T01:32:53Z</dcterms:modified>
</cp:coreProperties>
</file>