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"/>
  </p:notesMasterIdLst>
  <p:sldIdLst>
    <p:sldId id="272" r:id="rId2"/>
    <p:sldId id="275" r:id="rId3"/>
    <p:sldId id="276" r:id="rId4"/>
    <p:sldId id="277" r:id="rId5"/>
    <p:sldId id="278" r:id="rId6"/>
    <p:sldId id="259" r:id="rId7"/>
    <p:sldId id="260" r:id="rId8"/>
    <p:sldId id="265" r:id="rId9"/>
    <p:sldId id="266" r:id="rId10"/>
    <p:sldId id="267" r:id="rId11"/>
    <p:sldId id="268" r:id="rId12"/>
    <p:sldId id="269" r:id="rId13"/>
    <p:sldId id="270" r:id="rId14"/>
    <p:sldId id="262" r:id="rId15"/>
    <p:sldId id="271" r:id="rId16"/>
    <p:sldId id="273" r:id="rId17"/>
    <p:sldId id="274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A8088-9E0A-46F0-A83D-28C17409DD30}" type="datetimeFigureOut">
              <a:rPr lang="en-IN" smtClean="0"/>
              <a:t>26-11-2018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E533-2965-46BF-BC07-50299DDB9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932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8DE61AC-BD2C-4EA8-B9BC-5FC0A11CF73A}" type="datetime1">
              <a:rPr lang="en-US" smtClean="0"/>
              <a:t>11/26/2018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2EF9F47-D11B-4B25-9F6F-17C5652456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51F5-9377-4DF1-B11B-0FBC825C6B48}" type="datetime1">
              <a:rPr lang="en-US" smtClean="0"/>
              <a:t>11/26/2018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F47-D11B-4B25-9F6F-17C5652456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095B-643C-4254-B147-8CBAF1032B4F}" type="datetime1">
              <a:rPr lang="en-US" smtClean="0"/>
              <a:t>11/26/2018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F47-D11B-4B25-9F6F-17C5652456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50BD-6DAC-4341-A7BE-75886F3FD7A6}" type="datetime1">
              <a:rPr lang="en-US" smtClean="0"/>
              <a:t>11/26/2018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F47-D11B-4B25-9F6F-17C5652456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A686-BC44-48E6-B2A0-70896B3F31F8}" type="datetime1">
              <a:rPr lang="en-US" smtClean="0"/>
              <a:t>11/26/2018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F47-D11B-4B25-9F6F-17C5652456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3E8B-7723-4937-A550-7B7FFF530F85}" type="datetime1">
              <a:rPr lang="en-US" smtClean="0"/>
              <a:t>11/26/2018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F47-D11B-4B25-9F6F-17C5652456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5621C93-DA02-4872-9DA9-CCDEA5A379E4}" type="datetime1">
              <a:rPr lang="en-US" smtClean="0"/>
              <a:t>11/26/2018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2EF9F47-D11B-4B25-9F6F-17C56524562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577E862-69FE-4EB9-B11C-501626BD2935}" type="datetime1">
              <a:rPr lang="en-US" smtClean="0"/>
              <a:t>11/26/2018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2EF9F47-D11B-4B25-9F6F-17C5652456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4F0F-8045-4DB7-BABB-A119403034F1}" type="datetime1">
              <a:rPr lang="en-US" smtClean="0"/>
              <a:t>11/26/2018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F47-D11B-4B25-9F6F-17C5652456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496A-1663-49E3-9F08-5579F9637BBB}" type="datetime1">
              <a:rPr lang="en-US" smtClean="0"/>
              <a:t>11/26/2018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F47-D11B-4B25-9F6F-17C5652456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F316-C576-4048-A50A-36A703F8A5DB}" type="datetime1">
              <a:rPr lang="en-US" smtClean="0"/>
              <a:t>11/26/2018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F47-D11B-4B25-9F6F-17C5652456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D5E4DAB-13D8-4237-9F9F-390D041A3BEC}" type="datetime1">
              <a:rPr lang="en-US" smtClean="0"/>
              <a:t>11/26/2018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2EF9F47-D11B-4B25-9F6F-17C56524562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SMART HEALTH CONSULTATION</a:t>
            </a:r>
            <a:endParaRPr lang="en-IN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F47-D11B-4B25-9F6F-17C565245629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33400" y="4235152"/>
            <a:ext cx="5105400" cy="2362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lgerian" pitchFamily="82" charset="0"/>
                <a:cs typeface="Times New Roman" pitchFamily="18" charset="0"/>
              </a:rPr>
              <a:t>GUIDED BY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JITHA PB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Asst. Professor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CCET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999" y="4543960"/>
            <a:ext cx="3139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lgerian" pitchFamily="82" charset="0"/>
                <a:cs typeface="Times New Roman" pitchFamily="18" charset="0"/>
              </a:rPr>
              <a:t>PRESENTED BY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BANEE ISHAQUE K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SAFA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SAI KRISHNA K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02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368" y="1904578"/>
            <a:ext cx="4572000" cy="447675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81000" y="1143000"/>
            <a:ext cx="8382000" cy="70182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USE CASE DIAGRAM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F47-D11B-4B25-9F6F-17C565245629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553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1000" y="1143000"/>
            <a:ext cx="8382000" cy="70182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FLOW DIAGRAM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87" y="2348880"/>
            <a:ext cx="4772025" cy="33813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F47-D11B-4B25-9F6F-17C565245629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041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1000" y="1143000"/>
            <a:ext cx="8382000" cy="70182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FLOW DIAGRAM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87" y="2276872"/>
            <a:ext cx="4772025" cy="34575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F47-D11B-4B25-9F6F-17C565245629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44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1000" y="1143000"/>
            <a:ext cx="8382000" cy="70182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FLOW DIAGRAM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87" y="2348880"/>
            <a:ext cx="4772025" cy="31051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F47-D11B-4B25-9F6F-17C565245629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605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H/W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Client Side</a:t>
            </a:r>
          </a:p>
          <a:p>
            <a:r>
              <a:rPr lang="en-US" dirty="0" smtClean="0"/>
              <a:t>Android Smart Phone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Server Side</a:t>
            </a:r>
          </a:p>
          <a:p>
            <a:r>
              <a:rPr lang="en-US" dirty="0" smtClean="0"/>
              <a:t>4 GB RAM</a:t>
            </a:r>
          </a:p>
          <a:p>
            <a:r>
              <a:rPr lang="en-US" dirty="0" smtClean="0"/>
              <a:t>160 GB HDD</a:t>
            </a:r>
          </a:p>
          <a:p>
            <a:r>
              <a:rPr lang="en-US" dirty="0" smtClean="0"/>
              <a:t>Windows 7</a:t>
            </a:r>
          </a:p>
          <a:p>
            <a:r>
              <a:rPr lang="en-US" dirty="0" smtClean="0"/>
              <a:t>Keyboard &amp; Mouse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F47-D11B-4B25-9F6F-17C565245629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/W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Client Side</a:t>
            </a:r>
          </a:p>
          <a:p>
            <a:r>
              <a:rPr lang="en-US" dirty="0" smtClean="0"/>
              <a:t>At least API 19 (KitKat)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Server Side</a:t>
            </a:r>
          </a:p>
          <a:p>
            <a:r>
              <a:rPr lang="en-US" dirty="0" smtClean="0"/>
              <a:t>Python with ML Libraries (Naive - Bias)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Google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F47-D11B-4B25-9F6F-17C565245629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53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BETWEEN EXISTING AND PROPOSED SYSTEM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Time consuming.</a:t>
            </a:r>
          </a:p>
          <a:p>
            <a:r>
              <a:rPr lang="en-US" dirty="0" smtClean="0"/>
              <a:t>Difficult to find doctors in unknown areas.</a:t>
            </a:r>
          </a:p>
          <a:p>
            <a:r>
              <a:rPr lang="en-US" dirty="0" smtClean="0"/>
              <a:t>Patients are unaware if doctors schedule get changed due to lack of communication.</a:t>
            </a:r>
          </a:p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Fast  access.</a:t>
            </a:r>
          </a:p>
          <a:p>
            <a:r>
              <a:rPr lang="en-US" dirty="0" smtClean="0"/>
              <a:t>Easy to find doctors in unknown areas.</a:t>
            </a:r>
          </a:p>
          <a:p>
            <a:r>
              <a:rPr lang="en-US" dirty="0" smtClean="0"/>
              <a:t>Patients are able to view and fix appointments at any time.</a:t>
            </a:r>
          </a:p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EF9F47-D11B-4B25-9F6F-17C565245629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611624"/>
          </a:xfrm>
        </p:spPr>
        <p:txBody>
          <a:bodyPr/>
          <a:lstStyle/>
          <a:p>
            <a:r>
              <a:rPr lang="en-US" dirty="0" smtClean="0"/>
              <a:t>Users must have internet connectivity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Workaround : 	SMS based system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			USSD based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F47-D11B-4B25-9F6F-17C565245629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109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proposed system is helpful for patients to find appropriate doctors.</a:t>
            </a:r>
          </a:p>
          <a:p>
            <a:r>
              <a:rPr lang="en-US" dirty="0" smtClean="0"/>
              <a:t>Simplifies the </a:t>
            </a:r>
            <a:r>
              <a:rPr lang="en-US" dirty="0" smtClean="0"/>
              <a:t>burden</a:t>
            </a:r>
            <a:r>
              <a:rPr lang="en-US" dirty="0" smtClean="0"/>
              <a:t> </a:t>
            </a:r>
            <a:r>
              <a:rPr lang="en-US" dirty="0" smtClean="0"/>
              <a:t>of patient and doctor.</a:t>
            </a:r>
          </a:p>
          <a:p>
            <a:r>
              <a:rPr lang="en-US" dirty="0" smtClean="0"/>
              <a:t>This application facilitates the interaction between patient and doctor.</a:t>
            </a:r>
          </a:p>
          <a:p>
            <a:r>
              <a:rPr lang="en-US" dirty="0" smtClean="0"/>
              <a:t>Optimize the work of patient and doctor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Effortless, efficient and influential mobile app for the society.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F47-D11B-4B25-9F6F-17C565245629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Smart Health Consultation is a 24x7 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online Patient-Doctor interactive System.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user can arrange appointments with desired doctor by inputting his/her disease symptoms.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It keeps patient’s updated  </a:t>
            </a:r>
            <a:r>
              <a:rPr lang="en-US" dirty="0"/>
              <a:t>medical </a:t>
            </a:r>
            <a:r>
              <a:rPr lang="en-US" dirty="0" smtClean="0"/>
              <a:t>history too.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F47-D11B-4B25-9F6F-17C565245629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12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245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The SHC predicts the disease of the patient.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System also predicts </a:t>
            </a:r>
            <a:r>
              <a:rPr lang="en-US" dirty="0" smtClean="0"/>
              <a:t>a list of </a:t>
            </a:r>
            <a:r>
              <a:rPr lang="en-US" dirty="0" smtClean="0"/>
              <a:t>doctors, 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specialized </a:t>
            </a:r>
            <a:r>
              <a:rPr lang="en-US" dirty="0" smtClean="0"/>
              <a:t>for respective treatments.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Schedule &amp; </a:t>
            </a:r>
            <a:r>
              <a:rPr lang="en-US" dirty="0" smtClean="0"/>
              <a:t>location data</a:t>
            </a:r>
            <a:r>
              <a:rPr lang="en-US" dirty="0" smtClean="0"/>
              <a:t> </a:t>
            </a:r>
            <a:r>
              <a:rPr lang="en-US" dirty="0" smtClean="0"/>
              <a:t>of doctor is </a:t>
            </a:r>
            <a:r>
              <a:rPr lang="en-US" dirty="0" smtClean="0"/>
              <a:t>also shown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Patient </a:t>
            </a:r>
            <a:r>
              <a:rPr lang="en-US" dirty="0" smtClean="0"/>
              <a:t>can choose appropriate </a:t>
            </a:r>
            <a:r>
              <a:rPr lang="en-US" dirty="0" smtClean="0"/>
              <a:t>appointment, </a:t>
            </a:r>
            <a:r>
              <a:rPr lang="en-US" dirty="0"/>
              <a:t>A</a:t>
            </a:r>
            <a:r>
              <a:rPr lang="en-US" dirty="0" smtClean="0"/>
              <a:t>nd fix appointment via various payments.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F47-D11B-4B25-9F6F-17C565245629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21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1066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251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The proposed system consists of following </a:t>
            </a:r>
            <a:r>
              <a:rPr lang="en-US" dirty="0" smtClean="0"/>
              <a:t>Actors</a:t>
            </a:r>
          </a:p>
          <a:p>
            <a:pPr>
              <a:buNone/>
            </a:pPr>
            <a:endParaRPr lang="en-US" sz="1000" dirty="0" smtClean="0"/>
          </a:p>
          <a:p>
            <a:pPr marL="514350" indent="-514350">
              <a:buFont typeface="Wingdings" pitchFamily="2" charset="2"/>
              <a:buChar char="v"/>
            </a:pPr>
            <a:r>
              <a:rPr lang="en-US" dirty="0" smtClean="0"/>
              <a:t>General user area</a:t>
            </a:r>
          </a:p>
          <a:p>
            <a:pPr marL="514350" indent="-514350">
              <a:buNone/>
            </a:pPr>
            <a:r>
              <a:rPr lang="en-US" dirty="0" smtClean="0"/>
              <a:t>		Help </a:t>
            </a:r>
            <a:r>
              <a:rPr lang="en-US" dirty="0" smtClean="0"/>
              <a:t>system:</a:t>
            </a:r>
          </a:p>
          <a:p>
            <a:pPr marL="1072134" lvl="2" indent="-514350"/>
            <a:r>
              <a:rPr lang="en-US" dirty="0" smtClean="0">
                <a:solidFill>
                  <a:schemeClr val="tx1"/>
                </a:solidFill>
              </a:rPr>
              <a:t>Video tutorials and </a:t>
            </a:r>
            <a:r>
              <a:rPr lang="en-US" dirty="0" smtClean="0">
                <a:solidFill>
                  <a:schemeClr val="tx1"/>
                </a:solidFill>
              </a:rPr>
              <a:t>offline documentation.</a:t>
            </a:r>
            <a:endParaRPr lang="en-US" dirty="0" smtClean="0">
              <a:solidFill>
                <a:schemeClr val="tx1"/>
              </a:solidFill>
            </a:endParaRPr>
          </a:p>
          <a:p>
            <a:pPr marL="1072134" lvl="2" indent="-514350"/>
            <a:r>
              <a:rPr lang="en-US" dirty="0" smtClean="0">
                <a:solidFill>
                  <a:schemeClr val="tx1"/>
                </a:solidFill>
              </a:rPr>
              <a:t>Testimonials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557784" lvl="2" indent="0">
              <a:buNone/>
            </a:pPr>
            <a:endParaRPr lang="en-US" sz="1200" dirty="0" smtClean="0"/>
          </a:p>
          <a:p>
            <a:pPr marL="514350" indent="-514350">
              <a:buFont typeface="Wingdings" pitchFamily="2" charset="2"/>
              <a:buChar char="v"/>
            </a:pPr>
            <a:r>
              <a:rPr lang="en-US" dirty="0" smtClean="0"/>
              <a:t>Doctor’s area</a:t>
            </a:r>
          </a:p>
          <a:p>
            <a:pPr marL="514350" indent="-514350">
              <a:buNone/>
            </a:pPr>
            <a:r>
              <a:rPr lang="en-US" dirty="0" smtClean="0"/>
              <a:t>		Daily </a:t>
            </a:r>
            <a:r>
              <a:rPr lang="en-US" dirty="0"/>
              <a:t>schedule</a:t>
            </a:r>
            <a:r>
              <a:rPr lang="en-US" dirty="0" smtClean="0"/>
              <a:t>:</a:t>
            </a:r>
          </a:p>
          <a:p>
            <a:pPr marL="1072134" lvl="2" indent="-514350"/>
            <a:r>
              <a:rPr lang="en-US" dirty="0" smtClean="0">
                <a:solidFill>
                  <a:schemeClr val="tx1"/>
                </a:solidFill>
              </a:rPr>
              <a:t>Details of appointments per day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557784" lvl="2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Leave</a:t>
            </a:r>
            <a:r>
              <a:rPr lang="en-US" dirty="0" smtClean="0"/>
              <a:t> </a:t>
            </a:r>
            <a:r>
              <a:rPr lang="en-US" sz="2800" dirty="0">
                <a:solidFill>
                  <a:schemeClr val="tx1"/>
                </a:solidFill>
              </a:rPr>
              <a:t>managemen</a:t>
            </a:r>
            <a:r>
              <a:rPr lang="en-US" sz="2800" dirty="0">
                <a:solidFill>
                  <a:schemeClr val="tx1"/>
                </a:solidFill>
              </a:rPr>
              <a:t>t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F47-D11B-4B25-9F6F-17C565245629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40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8457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Wingdings" pitchFamily="2" charset="2"/>
              <a:buChar char="v"/>
            </a:pPr>
            <a:r>
              <a:rPr lang="en-US" dirty="0" smtClean="0"/>
              <a:t>Patient’s </a:t>
            </a:r>
            <a:r>
              <a:rPr lang="en-US" dirty="0" smtClean="0"/>
              <a:t>area</a:t>
            </a:r>
          </a:p>
          <a:p>
            <a:pPr marL="806958" lvl="1" indent="-514350"/>
            <a:r>
              <a:rPr lang="en-US" dirty="0" smtClean="0">
                <a:solidFill>
                  <a:schemeClr val="tx1"/>
                </a:solidFill>
              </a:rPr>
              <a:t>Medical data management.</a:t>
            </a:r>
          </a:p>
          <a:p>
            <a:pPr marL="806958" lvl="1" indent="-514350"/>
            <a:r>
              <a:rPr lang="en-US" dirty="0" smtClean="0">
                <a:solidFill>
                  <a:schemeClr val="tx1"/>
                </a:solidFill>
              </a:rPr>
              <a:t>Registration for treatment.</a:t>
            </a:r>
          </a:p>
          <a:p>
            <a:pPr marL="806958" lvl="1" indent="-514350"/>
            <a:r>
              <a:rPr lang="en-US" dirty="0" smtClean="0">
                <a:solidFill>
                  <a:schemeClr val="tx1"/>
                </a:solidFill>
              </a:rPr>
              <a:t>Billing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92608" lvl="1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292608" lvl="1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Admin</a:t>
            </a:r>
          </a:p>
          <a:p>
            <a:pPr marL="749808" lvl="1" indent="-457200"/>
            <a:r>
              <a:rPr lang="en-US" dirty="0">
                <a:solidFill>
                  <a:schemeClr val="tx1"/>
                </a:solidFill>
              </a:rPr>
              <a:t>Doctors </a:t>
            </a:r>
            <a:r>
              <a:rPr lang="en-US" dirty="0" smtClean="0">
                <a:solidFill>
                  <a:schemeClr val="tx1"/>
                </a:solidFill>
              </a:rPr>
              <a:t>manipulation</a:t>
            </a:r>
          </a:p>
          <a:p>
            <a:pPr marL="292608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Suspension</a:t>
            </a:r>
          </a:p>
          <a:p>
            <a:pPr marL="292608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Authorization</a:t>
            </a:r>
          </a:p>
          <a:p>
            <a:pPr marL="749808" lvl="1" indent="-457200"/>
            <a:r>
              <a:rPr lang="en-US" dirty="0" smtClean="0">
                <a:solidFill>
                  <a:schemeClr val="tx1"/>
                </a:solidFill>
              </a:rPr>
              <a:t>Freezing </a:t>
            </a:r>
            <a:r>
              <a:rPr lang="en-US" dirty="0">
                <a:solidFill>
                  <a:schemeClr val="tx1"/>
                </a:solidFill>
              </a:rPr>
              <a:t>of </a:t>
            </a:r>
            <a:r>
              <a:rPr lang="en-US" dirty="0" smtClean="0">
                <a:solidFill>
                  <a:schemeClr val="tx1"/>
                </a:solidFill>
              </a:rPr>
              <a:t>accounts</a:t>
            </a:r>
          </a:p>
          <a:p>
            <a:pPr marL="749808" lvl="1" indent="-457200"/>
            <a:r>
              <a:rPr lang="en-US" dirty="0" smtClean="0">
                <a:solidFill>
                  <a:schemeClr val="tx1"/>
                </a:solidFill>
              </a:rPr>
              <a:t>Affiliation manipulation</a:t>
            </a:r>
          </a:p>
          <a:p>
            <a:pPr marL="749808" lvl="1" indent="-457200"/>
            <a:r>
              <a:rPr lang="en-US" dirty="0" smtClean="0">
                <a:solidFill>
                  <a:schemeClr val="tx1"/>
                </a:solidFill>
              </a:rPr>
              <a:t>Complaints management</a:t>
            </a:r>
          </a:p>
          <a:p>
            <a:pPr marL="749808" lvl="1" indent="-457200"/>
            <a:r>
              <a:rPr lang="en-US" dirty="0" smtClean="0">
                <a:solidFill>
                  <a:schemeClr val="tx1"/>
                </a:solidFill>
              </a:rPr>
              <a:t>User </a:t>
            </a:r>
            <a:r>
              <a:rPr lang="en-US" dirty="0">
                <a:solidFill>
                  <a:schemeClr val="tx1"/>
                </a:solidFill>
              </a:rPr>
              <a:t>voice management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F47-D11B-4B25-9F6F-17C565245629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67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EXISTING SYSTEM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Consulting doctor is tiresome task.</a:t>
            </a:r>
          </a:p>
          <a:p>
            <a:r>
              <a:rPr lang="en-US" dirty="0" smtClean="0"/>
              <a:t>In case of emergencies especially when the patient is in unknown area, finding a doctor is not easy.</a:t>
            </a:r>
          </a:p>
          <a:p>
            <a:r>
              <a:rPr lang="en-US" dirty="0" smtClean="0"/>
              <a:t>Patient’s appointment may cancelled when doctor’s schedule get changed.</a:t>
            </a:r>
          </a:p>
          <a:p>
            <a:r>
              <a:rPr lang="en-US" dirty="0" smtClean="0"/>
              <a:t>Time consumption in emergencies may cause harm to the patient.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F47-D11B-4B25-9F6F-17C565245629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need to register as a member.</a:t>
            </a:r>
          </a:p>
          <a:p>
            <a:r>
              <a:rPr lang="en-US" dirty="0" smtClean="0"/>
              <a:t>Medical history should be updated.</a:t>
            </a:r>
          </a:p>
          <a:p>
            <a:r>
              <a:rPr lang="en-US" dirty="0" smtClean="0"/>
              <a:t>System predicts a list of doctors as per requirements (e.g.: Orthopedic, General Physician etc)</a:t>
            </a:r>
          </a:p>
          <a:p>
            <a:r>
              <a:rPr lang="en-US" dirty="0" smtClean="0"/>
              <a:t>Online appointments.</a:t>
            </a:r>
          </a:p>
          <a:p>
            <a:r>
              <a:rPr lang="en-US" dirty="0" smtClean="0"/>
              <a:t>Authorized </a:t>
            </a:r>
            <a:r>
              <a:rPr lang="en-US" dirty="0" smtClean="0"/>
              <a:t>doctors</a:t>
            </a:r>
          </a:p>
          <a:p>
            <a:endParaRPr lang="en-US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F47-D11B-4B25-9F6F-17C565245629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14586"/>
            <a:ext cx="4762500" cy="52387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81000" y="1143000"/>
            <a:ext cx="8382000" cy="70182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USE CASE DIAGRAM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F47-D11B-4B25-9F6F-17C565245629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90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276872"/>
            <a:ext cx="4191000" cy="295275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81000" y="1359024"/>
            <a:ext cx="8382000" cy="70182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USE CASE DIAGRAM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F47-D11B-4B25-9F6F-17C565245629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952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144</TotalTime>
  <Words>353</Words>
  <Application>Microsoft Office PowerPoint</Application>
  <PresentationFormat>On-screen Show (4:3)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Algerian</vt:lpstr>
      <vt:lpstr>Calibri</vt:lpstr>
      <vt:lpstr>Georgia</vt:lpstr>
      <vt:lpstr>Times New Roman</vt:lpstr>
      <vt:lpstr>Trebuchet MS</vt:lpstr>
      <vt:lpstr>Wingdings</vt:lpstr>
      <vt:lpstr>Wingdings 2</vt:lpstr>
      <vt:lpstr>Urban</vt:lpstr>
      <vt:lpstr>SMART HEALTH CONSULTATION</vt:lpstr>
      <vt:lpstr>ABSTRACT</vt:lpstr>
      <vt:lpstr>PowerPoint Presentation</vt:lpstr>
      <vt:lpstr>INTRODUCTION</vt:lpstr>
      <vt:lpstr>PowerPoint Presentation</vt:lpstr>
      <vt:lpstr>EXISTING SYSTEM </vt:lpstr>
      <vt:lpstr>PROPOSED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H/W Requirements</vt:lpstr>
      <vt:lpstr>S/W Requirements</vt:lpstr>
      <vt:lpstr>COMPARISON BETWEEN EXISTING AND PROPOSED SYSTEM</vt:lpstr>
      <vt:lpstr>Limitations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HEALTH CONSULTATION</dc:title>
  <dc:creator>User</dc:creator>
  <cp:lastModifiedBy>Hasif M</cp:lastModifiedBy>
  <cp:revision>27</cp:revision>
  <dcterms:created xsi:type="dcterms:W3CDTF">2001-12-31T20:12:51Z</dcterms:created>
  <dcterms:modified xsi:type="dcterms:W3CDTF">2018-11-26T04:40:46Z</dcterms:modified>
</cp:coreProperties>
</file>