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5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noob.com/go/go-tutorial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install/linux/docker-ce/cento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7772400" cy="1470025"/>
          </a:xfrm>
        </p:spPr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132856"/>
            <a:ext cx="6400800" cy="3505944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1.Docker</a:t>
            </a:r>
            <a:r>
              <a:rPr lang="zh-CN" altLang="en-US" dirty="0" smtClean="0"/>
              <a:t>是什么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2.</a:t>
            </a:r>
            <a:r>
              <a:rPr lang="zh-CN" altLang="en-US" dirty="0" smtClean="0"/>
              <a:t>为什么使用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的优势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3.Docker</a:t>
            </a:r>
            <a:r>
              <a:rPr lang="zh-CN" altLang="en-US" dirty="0" smtClean="0"/>
              <a:t>应用场景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4.Docker</a:t>
            </a:r>
            <a:r>
              <a:rPr lang="zh-CN" altLang="en-US" dirty="0" smtClean="0"/>
              <a:t>安装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5. 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1.Docker</a:t>
            </a:r>
            <a:r>
              <a:rPr lang="zh-CN" altLang="en-US" dirty="0" smtClean="0"/>
              <a:t>是什么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atinLnBrk="1"/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是一个开源的应用容器引擎，基于 </a:t>
            </a:r>
            <a:r>
              <a:rPr lang="en-US" altLang="zh-CN" u="sng" dirty="0" smtClean="0">
                <a:hlinkClick r:id="rId2"/>
              </a:rPr>
              <a:t>Go </a:t>
            </a:r>
            <a:r>
              <a:rPr lang="zh-CN" altLang="en-US" u="sng" dirty="0" smtClean="0">
                <a:hlinkClick r:id="rId2"/>
              </a:rPr>
              <a:t>语言</a:t>
            </a:r>
            <a:r>
              <a:rPr lang="zh-CN" altLang="en-US" dirty="0" smtClean="0"/>
              <a:t> 并遵从</a:t>
            </a:r>
            <a:r>
              <a:rPr lang="en-US" altLang="zh-CN" dirty="0" smtClean="0"/>
              <a:t>Apache2.0</a:t>
            </a:r>
            <a:r>
              <a:rPr lang="zh-CN" altLang="en-US" dirty="0" smtClean="0"/>
              <a:t>协议开源。</a:t>
            </a:r>
          </a:p>
          <a:p>
            <a:pPr latinLnBrk="1"/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可以让开发者打包他们的应用以及依赖包到一个轻量级、可移植的容器中，然后发布到任何流行的 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机器上，也可以实现虚拟化。</a:t>
            </a:r>
          </a:p>
          <a:p>
            <a:pPr latinLnBrk="1"/>
            <a:r>
              <a:rPr lang="zh-CN" altLang="en-US" dirty="0" smtClean="0"/>
              <a:t>容器是完全使用沙箱机制，相互之间不会有任何接口（类似 </a:t>
            </a:r>
            <a:r>
              <a:rPr lang="en-US" altLang="zh-CN" dirty="0" err="1" smtClean="0"/>
              <a:t>iPhone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更重要的是容器性能开销极低。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atinLnBrk="1"/>
            <a:r>
              <a:rPr lang="en-US" altLang="zh-CN" b="1" dirty="0" smtClean="0"/>
              <a:t>1</a:t>
            </a:r>
            <a:r>
              <a:rPr lang="zh-CN" altLang="en-US" b="1" dirty="0" smtClean="0"/>
              <a:t>、简化程序：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zh-CN" altLang="en-US" dirty="0" smtClean="0"/>
              <a:t>让开发者可以打包他们的应用以及依赖包到一个可移植的容器中，然后发布到任何流行的 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机器上，便可以实现虚拟化。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改变了虚拟化的方式，使开发者可以直接将自己的成果放入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中进行管理。方便快捷已经是 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的最大优势，过去需要用数天乃至数周的 任务，在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容器的处理下，只需要数秒就能完成。</a:t>
            </a:r>
          </a:p>
          <a:p>
            <a:pPr latinLnBrk="1"/>
            <a:r>
              <a:rPr lang="en-US" altLang="zh-CN" b="1" dirty="0" smtClean="0"/>
              <a:t>2</a:t>
            </a:r>
            <a:r>
              <a:rPr lang="zh-CN" altLang="en-US" b="1" dirty="0" smtClean="0"/>
              <a:t>、避免选择恐惧症：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如果你有选择恐惧症，还是资深患者。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帮你 打包你的纠结！比如 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zh-CN" altLang="en-US" dirty="0" smtClean="0"/>
              <a:t>镜像；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zh-CN" altLang="en-US" dirty="0" smtClean="0"/>
              <a:t>镜像中包含了运行环境和配置，所以 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可以简化部署多种应用实例工作。比如 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应用、后台应用、数据库应用、大数据应用比如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zh-CN" altLang="en-US" dirty="0" smtClean="0"/>
              <a:t>集群、消息队列等等都可以打包成一个镜像部署。</a:t>
            </a:r>
          </a:p>
          <a:p>
            <a:pPr latinLnBrk="1"/>
            <a:r>
              <a:rPr lang="en-US" altLang="zh-CN" b="1" dirty="0" smtClean="0"/>
              <a:t>3</a:t>
            </a:r>
            <a:r>
              <a:rPr lang="zh-CN" altLang="en-US" b="1" dirty="0" smtClean="0"/>
              <a:t>、节省开支：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一方面，云计算时代到来，使开发者不必为了追求效果而配置高额的硬件，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改变了高性能必然高价格的思维定势。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zh-CN" altLang="en-US" dirty="0" smtClean="0"/>
              <a:t>与云的结合，让云空间得到更充分的利用。不仅解决了硬件管理的问题，也改变了虚拟化的方式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atinLnBrk="1"/>
            <a:r>
              <a:rPr lang="zh-CN" altLang="en-US" dirty="0" smtClean="0"/>
              <a:t>例子：</a:t>
            </a:r>
            <a:r>
              <a:rPr lang="en-US" altLang="zh-CN" dirty="0" smtClean="0"/>
              <a:t>https://docs.sentry.io/server/installation/python/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err="1" smtClean="0"/>
              <a:t>Docker</a:t>
            </a:r>
            <a:r>
              <a:rPr lang="zh-CN" altLang="en-US" b="1" dirty="0" smtClean="0"/>
              <a:t>的应用场景</a:t>
            </a:r>
            <a:br>
              <a:rPr lang="zh-CN" altLang="en-US" b="1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en-US" altLang="zh-CN" dirty="0" smtClean="0"/>
              <a:t>Web </a:t>
            </a:r>
            <a:r>
              <a:rPr lang="zh-CN" altLang="en-US" dirty="0" smtClean="0"/>
              <a:t>应用的自动化打包和发布。</a:t>
            </a:r>
          </a:p>
          <a:p>
            <a:pPr latinLnBrk="1"/>
            <a:r>
              <a:rPr lang="zh-CN" altLang="en-US" dirty="0" smtClean="0"/>
              <a:t>自动化测试和持续集成、发布。</a:t>
            </a:r>
          </a:p>
          <a:p>
            <a:pPr latinLnBrk="1">
              <a:buNone/>
            </a:pPr>
            <a:r>
              <a:rPr lang="zh-CN" altLang="en-US" dirty="0" smtClean="0"/>
              <a:t>    在</a:t>
            </a:r>
            <a:r>
              <a:rPr lang="zh-CN" altLang="en-US" dirty="0" smtClean="0"/>
              <a:t>服务型环境中部署和调整数据库或其他的后台应用。</a:t>
            </a:r>
          </a:p>
          <a:p>
            <a:pPr latinLnBrk="1"/>
            <a:r>
              <a:rPr lang="zh-CN" altLang="en-US" dirty="0" smtClean="0"/>
              <a:t>从头编译或者扩展现有的</a:t>
            </a:r>
            <a:r>
              <a:rPr lang="en-US" altLang="zh-CN" dirty="0" err="1" smtClean="0"/>
              <a:t>OpenShift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Cloud Foundry</a:t>
            </a:r>
            <a:r>
              <a:rPr lang="zh-CN" altLang="en-US" dirty="0" smtClean="0"/>
              <a:t>平台来搭建自己的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环境。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</a:t>
            </a:r>
            <a:r>
              <a:rPr lang="zh-CN" altLang="en-US" dirty="0" smtClean="0"/>
              <a:t>虚拟机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414" y="1628800"/>
            <a:ext cx="802005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43608" y="5013176"/>
            <a:ext cx="219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Oracle VM </a:t>
            </a:r>
            <a:r>
              <a:rPr lang="en-US" altLang="zh-CN" dirty="0" err="1" smtClean="0"/>
              <a:t>VirtualBox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5445224"/>
            <a:ext cx="6983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参考：</a:t>
            </a:r>
            <a:r>
              <a:rPr lang="en-US" altLang="zh-CN" dirty="0" smtClean="0"/>
              <a:t>https://yeasy.gitbooks.io/docker_practice/introduction/why.html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Centos</a:t>
            </a:r>
            <a:r>
              <a:rPr lang="zh-CN" altLang="en-US" dirty="0" smtClean="0">
                <a:hlinkClick r:id="rId2"/>
              </a:rPr>
              <a:t>安装</a:t>
            </a:r>
            <a:endParaRPr lang="en-US" altLang="zh-CN" dirty="0" smtClean="0">
              <a:hlinkClick r:id="rId2"/>
            </a:endParaRPr>
          </a:p>
          <a:p>
            <a:r>
              <a:rPr lang="en-US" altLang="zh-CN" dirty="0" smtClean="0">
                <a:hlinkClick r:id="rId2"/>
              </a:rPr>
              <a:t>https://docs.docker.com/install/linux/docker-ce/centos/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Windows</a:t>
            </a:r>
            <a:r>
              <a:rPr lang="zh-CN" altLang="en-US" dirty="0" smtClean="0"/>
              <a:t>安装</a:t>
            </a:r>
            <a:endParaRPr lang="en-US" altLang="zh-CN" dirty="0" smtClean="0"/>
          </a:p>
          <a:p>
            <a:r>
              <a:rPr lang="en-US" altLang="zh-CN" dirty="0" smtClean="0"/>
              <a:t>http://www.runoob.com/docker/windows-docker-install.html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122</Words>
  <Application>Microsoft Office PowerPoint</Application>
  <PresentationFormat>全屏显示(4:3)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Docker基础</vt:lpstr>
      <vt:lpstr>1.Docker是什么 </vt:lpstr>
      <vt:lpstr>Docker优点</vt:lpstr>
      <vt:lpstr>Docker的应用场景 </vt:lpstr>
      <vt:lpstr>Docker vs 虚拟机</vt:lpstr>
      <vt:lpstr>Docker安装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Docker基础</dc:title>
  <dc:creator>WIN7</dc:creator>
  <cp:lastModifiedBy>WIN7</cp:lastModifiedBy>
  <cp:revision>7</cp:revision>
  <dcterms:created xsi:type="dcterms:W3CDTF">2019-01-25T05:44:04Z</dcterms:created>
  <dcterms:modified xsi:type="dcterms:W3CDTF">2019-01-25T06:56:53Z</dcterms:modified>
</cp:coreProperties>
</file>