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4" r:id="rId3"/>
    <p:sldId id="263" r:id="rId4"/>
    <p:sldId id="257" r:id="rId5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en-US" altLang="zh-CN"/>
              <a:t>hello world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>
                <a:sym typeface="+mn-ea"/>
              </a:rPr>
              <a:t>hello world</a:t>
            </a:r>
            <a:r>
              <a:rPr lang="zh-CN" altLang="en-US">
                <a:sym typeface="+mn-ea"/>
              </a:rPr>
              <a:t>抽离成组件，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并讲解下数据传递</a:t>
            </a:r>
            <a:r>
              <a:rPr lang="en-US" altLang="zh-CN">
                <a:sym typeface="+mn-ea"/>
              </a:rPr>
              <a:t>props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讲解生命周期，渲染前数据设置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点击新增事件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把点击事件存放在</a:t>
            </a:r>
            <a:r>
              <a:rPr lang="en-US" altLang="zh-CN"/>
              <a:t>state</a:t>
            </a:r>
            <a:r>
              <a:rPr lang="zh-CN" altLang="en-US"/>
              <a:t>里，动态更新</a:t>
            </a:r>
            <a:r>
              <a:rPr lang="en-US" altLang="zh-CN"/>
              <a:t>ui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demo</a:t>
            </a:r>
            <a:r>
              <a:rPr lang="zh-CN" altLang="en-US"/>
              <a:t>：见分支</a:t>
            </a:r>
            <a:r>
              <a:rPr lang="en-US" altLang="zh-CN"/>
              <a:t>test1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认知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，背景？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，为什么要用</a:t>
            </a:r>
            <a:r>
              <a:rPr lang="en-US" altLang="zh-CN"/>
              <a:t>react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，怎么使用？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84285" y="4940935"/>
            <a:ext cx="211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jerry</a:t>
            </a:r>
            <a:endParaRPr lang="en-US" altLang="zh-CN"/>
          </a:p>
          <a:p>
            <a:r>
              <a:rPr lang="en-US" altLang="zh-CN"/>
              <a:t>2019.12.24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起源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React 起源于 Facebook 的内部项目，用来架设 Instagram 的网站，并于 2013 年 5 月开源。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zh-CN" altLang="en-US"/>
              <a:t>脚手架：create-react-app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zh-CN" altLang="en-US"/>
              <a:t>直接使用</a:t>
            </a:r>
            <a:r>
              <a:rPr lang="en-US" altLang="zh-CN"/>
              <a:t>cdn</a:t>
            </a:r>
            <a:r>
              <a:rPr lang="zh-CN" altLang="en-US"/>
              <a:t>库：</a:t>
            </a:r>
            <a:endParaRPr lang="zh-CN" altLang="en-US"/>
          </a:p>
          <a:p>
            <a:r>
              <a:rPr lang="zh-CN" altLang="en-US">
                <a:sym typeface="+mn-ea"/>
              </a:rPr>
              <a:t>http://www.runoob.com/react/react-install.html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react-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定义组件的最简单方法是编写一个JavaScript函数</a:t>
            </a:r>
            <a:endParaRPr lang="zh-CN" altLang="en-US"/>
          </a:p>
          <a:p>
            <a:r>
              <a:rPr lang="zh-CN" altLang="en-US"/>
              <a:t>http://www.runoob.com/react/react-components.html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props</a:t>
            </a:r>
            <a:r>
              <a:rPr lang="zh-CN" altLang="en-US"/>
              <a:t>数据传递：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http://www.runoob.com/react/react-props.html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http://www.runoob.com/react/react-component-life-cycle.html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r>
              <a:rPr lang="en-US" altLang="zh-CN"/>
              <a:t>&amp;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http://www.runoob.com/react/react-forms-events.html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React State(状态)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http://www.runoob.com/react/react-state.html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react安装</vt:lpstr>
      <vt:lpstr>react-组件</vt:lpstr>
      <vt:lpstr>组件生命周期</vt:lpstr>
      <vt:lpstr>事件&amp;交互</vt:lpstr>
      <vt:lpstr>React State(状态)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</cp:revision>
  <dcterms:created xsi:type="dcterms:W3CDTF">2019-03-18T09:25:00Z</dcterms:created>
  <dcterms:modified xsi:type="dcterms:W3CDTF">2019-12-24T02:01:52Z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