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CB47-799B-4DE8-BDC1-D8665754A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077" y="349402"/>
            <a:ext cx="10058400" cy="2743200"/>
          </a:xfrm>
        </p:spPr>
        <p:txBody>
          <a:bodyPr/>
          <a:lstStyle/>
          <a:p>
            <a:r>
              <a:rPr lang="en-GB" dirty="0"/>
              <a:t>Team 13 </a:t>
            </a:r>
            <a:br>
              <a:rPr lang="en-GB" dirty="0"/>
            </a:br>
            <a:r>
              <a:rPr lang="en-GB" dirty="0"/>
              <a:t>Home Automation Smart bulb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4A150-FB5B-406D-8D0A-03491C5D4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46037"/>
            <a:ext cx="10058400" cy="365760"/>
          </a:xfrm>
        </p:spPr>
        <p:txBody>
          <a:bodyPr/>
          <a:lstStyle/>
          <a:p>
            <a:r>
              <a:rPr lang="en-GB" dirty="0"/>
              <a:t>Member : Xiao Wang, Ruigang CHEN</a:t>
            </a:r>
          </a:p>
        </p:txBody>
      </p:sp>
    </p:spTree>
    <p:extLst>
      <p:ext uri="{BB962C8B-B14F-4D97-AF65-F5344CB8AC3E}">
        <p14:creationId xmlns:p14="http://schemas.microsoft.com/office/powerpoint/2010/main" val="202033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2D85D2-EC63-4644-8E9A-39C59356CC1C}"/>
              </a:ext>
            </a:extLst>
          </p:cNvPr>
          <p:cNvSpPr/>
          <p:nvPr/>
        </p:nvSpPr>
        <p:spPr>
          <a:xfrm>
            <a:off x="4727897" y="2175304"/>
            <a:ext cx="1238872" cy="616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058F2-F3A4-42D5-866D-C7601D4FF9F2}"/>
              </a:ext>
            </a:extLst>
          </p:cNvPr>
          <p:cNvSpPr/>
          <p:nvPr/>
        </p:nvSpPr>
        <p:spPr>
          <a:xfrm>
            <a:off x="657139" y="528362"/>
            <a:ext cx="2508308" cy="85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PIR(Passive Infrared)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7948BD-4FE2-4EB6-AB40-2E2D121D5D1C}"/>
              </a:ext>
            </a:extLst>
          </p:cNvPr>
          <p:cNvSpPr/>
          <p:nvPr/>
        </p:nvSpPr>
        <p:spPr>
          <a:xfrm>
            <a:off x="6933503" y="2097704"/>
            <a:ext cx="1677798" cy="77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Server</a:t>
            </a:r>
          </a:p>
          <a:p>
            <a:pPr algn="ctr"/>
            <a:r>
              <a:rPr lang="en-GB" dirty="0"/>
              <a:t>(AWS)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FD30A-4FF2-4B7C-978D-4AA23BB46974}"/>
              </a:ext>
            </a:extLst>
          </p:cNvPr>
          <p:cNvSpPr/>
          <p:nvPr/>
        </p:nvSpPr>
        <p:spPr>
          <a:xfrm>
            <a:off x="657139" y="4948404"/>
            <a:ext cx="2508308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ALS(Ambient Light Sensor)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802B8-E780-4483-8B4F-1C4BF29E57AC}"/>
              </a:ext>
            </a:extLst>
          </p:cNvPr>
          <p:cNvSpPr/>
          <p:nvPr/>
        </p:nvSpPr>
        <p:spPr>
          <a:xfrm>
            <a:off x="657139" y="4436213"/>
            <a:ext cx="2508308" cy="52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Zigbee Chip Circuit</a:t>
            </a:r>
          </a:p>
          <a:p>
            <a:pPr algn="ctr"/>
            <a:r>
              <a:rPr lang="en-GB" dirty="0"/>
              <a:t>CC2530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57D4B5-D1C0-4668-9171-8D116CE75405}"/>
              </a:ext>
            </a:extLst>
          </p:cNvPr>
          <p:cNvSpPr/>
          <p:nvPr/>
        </p:nvSpPr>
        <p:spPr>
          <a:xfrm>
            <a:off x="657139" y="1379844"/>
            <a:ext cx="2508308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Battery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A094B3-AAFB-4481-9171-6BD58844A078}"/>
              </a:ext>
            </a:extLst>
          </p:cNvPr>
          <p:cNvSpPr/>
          <p:nvPr/>
        </p:nvSpPr>
        <p:spPr>
          <a:xfrm>
            <a:off x="657139" y="5889395"/>
            <a:ext cx="2508308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Battery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53632E-1F2A-42A2-AA65-B6E29A6FCCB3}"/>
              </a:ext>
            </a:extLst>
          </p:cNvPr>
          <p:cNvSpPr/>
          <p:nvPr/>
        </p:nvSpPr>
        <p:spPr>
          <a:xfrm>
            <a:off x="4727897" y="2794474"/>
            <a:ext cx="1238872" cy="5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Android Charger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3AA5F0-934B-48EA-93DF-F43C3D4D6B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5966769" y="2483598"/>
            <a:ext cx="96673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CFE8F7B-E29D-42E9-8FDC-B3A4F995E607}"/>
              </a:ext>
            </a:extLst>
          </p:cNvPr>
          <p:cNvSpPr/>
          <p:nvPr/>
        </p:nvSpPr>
        <p:spPr>
          <a:xfrm>
            <a:off x="9043810" y="2088629"/>
            <a:ext cx="1568741" cy="77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GUI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D4CC037-CA97-42CC-859A-7C561693CFF0}"/>
              </a:ext>
            </a:extLst>
          </p:cNvPr>
          <p:cNvCxnSpPr>
            <a:stCxn id="10" idx="3"/>
            <a:endCxn id="67" idx="1"/>
          </p:cNvCxnSpPr>
          <p:nvPr/>
        </p:nvCxnSpPr>
        <p:spPr>
          <a:xfrm flipV="1">
            <a:off x="8611301" y="2474523"/>
            <a:ext cx="432509" cy="9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693B5D0-35F2-4724-B5EE-4CAD602B7F36}"/>
              </a:ext>
            </a:extLst>
          </p:cNvPr>
          <p:cNvSpPr/>
          <p:nvPr/>
        </p:nvSpPr>
        <p:spPr>
          <a:xfrm>
            <a:off x="2706953" y="2105802"/>
            <a:ext cx="1663826" cy="7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Zigbee Chip Circuit</a:t>
            </a:r>
          </a:p>
          <a:p>
            <a:pPr algn="ctr"/>
            <a:r>
              <a:rPr lang="en-GB" dirty="0"/>
              <a:t>CC2530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E6C9742-FED4-4861-AD93-50BB1D1FF7BF}"/>
              </a:ext>
            </a:extLst>
          </p:cNvPr>
          <p:cNvSpPr/>
          <p:nvPr/>
        </p:nvSpPr>
        <p:spPr>
          <a:xfrm>
            <a:off x="657139" y="54505"/>
            <a:ext cx="2508308" cy="49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Zigbee Chip Circuit</a:t>
            </a:r>
          </a:p>
          <a:p>
            <a:pPr algn="ctr"/>
            <a:r>
              <a:rPr lang="en-GB" dirty="0"/>
              <a:t>CC2530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E587299-6A03-45A9-9577-12FD59261329}"/>
              </a:ext>
            </a:extLst>
          </p:cNvPr>
          <p:cNvSpPr/>
          <p:nvPr/>
        </p:nvSpPr>
        <p:spPr>
          <a:xfrm>
            <a:off x="6518252" y="4552914"/>
            <a:ext cx="2508303" cy="59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LED Light Bulb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737C8AC-A889-4F11-8A29-46664358EFC0}"/>
              </a:ext>
            </a:extLst>
          </p:cNvPr>
          <p:cNvCxnSpPr>
            <a:cxnSpLocks/>
            <a:stCxn id="78" idx="3"/>
            <a:endCxn id="7" idx="1"/>
          </p:cNvCxnSpPr>
          <p:nvPr/>
        </p:nvCxnSpPr>
        <p:spPr>
          <a:xfrm flipV="1">
            <a:off x="4370779" y="2483599"/>
            <a:ext cx="357118" cy="11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C84721B-1B2B-45B1-B3C1-CCC87E4B0674}"/>
              </a:ext>
            </a:extLst>
          </p:cNvPr>
          <p:cNvSpPr/>
          <p:nvPr/>
        </p:nvSpPr>
        <p:spPr>
          <a:xfrm>
            <a:off x="6518251" y="5144724"/>
            <a:ext cx="2508303" cy="39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Rectifier and regulator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A587D37-E97F-4CD3-8F09-EABE6251C077}"/>
              </a:ext>
            </a:extLst>
          </p:cNvPr>
          <p:cNvSpPr txBox="1"/>
          <p:nvPr/>
        </p:nvSpPr>
        <p:spPr>
          <a:xfrm>
            <a:off x="4283695" y="2447911"/>
            <a:ext cx="5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SPI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072F1766-2030-4420-A40B-54C2FD1E27E1}"/>
              </a:ext>
            </a:extLst>
          </p:cNvPr>
          <p:cNvSpPr/>
          <p:nvPr/>
        </p:nvSpPr>
        <p:spPr>
          <a:xfrm>
            <a:off x="2593910" y="1906912"/>
            <a:ext cx="3502090" cy="152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0395402-2E90-44C5-8D27-0968CD426050}"/>
              </a:ext>
            </a:extLst>
          </p:cNvPr>
          <p:cNvSpPr txBox="1"/>
          <p:nvPr/>
        </p:nvSpPr>
        <p:spPr>
          <a:xfrm>
            <a:off x="3471149" y="547240"/>
            <a:ext cx="110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Zigbee Protocol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361A98-B09A-47FD-A22B-2DF65931DC5F}"/>
              </a:ext>
            </a:extLst>
          </p:cNvPr>
          <p:cNvSpPr txBox="1"/>
          <p:nvPr/>
        </p:nvSpPr>
        <p:spPr>
          <a:xfrm>
            <a:off x="3471149" y="3783197"/>
            <a:ext cx="110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Zigbee Protocol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5AF1660-FF3C-4D4F-8E65-E43DA414E27A}"/>
              </a:ext>
            </a:extLst>
          </p:cNvPr>
          <p:cNvSpPr txBox="1"/>
          <p:nvPr/>
        </p:nvSpPr>
        <p:spPr>
          <a:xfrm>
            <a:off x="5365102" y="528362"/>
            <a:ext cx="6540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Objective: </a:t>
            </a:r>
          </a:p>
          <a:p>
            <a:r>
              <a:rPr lang="en-GB" dirty="0"/>
              <a:t>1.Light open automatically when people pass by </a:t>
            </a:r>
          </a:p>
          <a:p>
            <a:r>
              <a:rPr lang="en-GB" dirty="0"/>
              <a:t>2. Remotely control by GUI</a:t>
            </a:r>
          </a:p>
          <a:p>
            <a:r>
              <a:rPr lang="en-GB" dirty="0"/>
              <a:t>3.Brightness of bulb depends on surroundings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B17A5ED-20E1-450B-B74A-7DC6818DC32E}"/>
              </a:ext>
            </a:extLst>
          </p:cNvPr>
          <p:cNvSpPr/>
          <p:nvPr/>
        </p:nvSpPr>
        <p:spPr>
          <a:xfrm>
            <a:off x="6518250" y="5536672"/>
            <a:ext cx="2508303" cy="39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Photocoupler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DCF4ACD-A621-400A-B992-DB9620BC55C7}"/>
              </a:ext>
            </a:extLst>
          </p:cNvPr>
          <p:cNvSpPr txBox="1"/>
          <p:nvPr/>
        </p:nvSpPr>
        <p:spPr>
          <a:xfrm>
            <a:off x="6006004" y="2468727"/>
            <a:ext cx="155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</a:t>
            </a:r>
          </a:p>
          <a:p>
            <a:r>
              <a:rPr lang="en-GB" dirty="0"/>
              <a:t>Request</a:t>
            </a:r>
          </a:p>
          <a:p>
            <a:r>
              <a:rPr lang="en-GB" dirty="0"/>
              <a:t>(RESTful API) </a:t>
            </a: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546A30E9-20CC-4C83-91B6-1999B97F59B5}"/>
              </a:ext>
            </a:extLst>
          </p:cNvPr>
          <p:cNvCxnSpPr>
            <a:stCxn id="79" idx="3"/>
            <a:endCxn id="78" idx="0"/>
          </p:cNvCxnSpPr>
          <p:nvPr/>
        </p:nvCxnSpPr>
        <p:spPr>
          <a:xfrm>
            <a:off x="3165447" y="300873"/>
            <a:ext cx="373419" cy="1804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47081C95-6548-4A63-BACF-5C24B7FF821A}"/>
              </a:ext>
            </a:extLst>
          </p:cNvPr>
          <p:cNvCxnSpPr>
            <a:stCxn id="18" idx="3"/>
            <a:endCxn id="78" idx="2"/>
          </p:cNvCxnSpPr>
          <p:nvPr/>
        </p:nvCxnSpPr>
        <p:spPr>
          <a:xfrm flipV="1">
            <a:off x="3165447" y="2883784"/>
            <a:ext cx="373419" cy="1814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3BB8CED-C5E8-4CC8-9C95-CC688A8DEA62}"/>
              </a:ext>
            </a:extLst>
          </p:cNvPr>
          <p:cNvSpPr/>
          <p:nvPr/>
        </p:nvSpPr>
        <p:spPr>
          <a:xfrm>
            <a:off x="6518250" y="3783197"/>
            <a:ext cx="2508303" cy="430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WIFI module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0BD9509-2157-4693-B0F4-8D4EE7A76382}"/>
              </a:ext>
            </a:extLst>
          </p:cNvPr>
          <p:cNvSpPr/>
          <p:nvPr/>
        </p:nvSpPr>
        <p:spPr>
          <a:xfrm>
            <a:off x="6518250" y="4206768"/>
            <a:ext cx="2508303" cy="346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Microcontroller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3390D04-0281-4A03-886C-6D472147DC59}"/>
              </a:ext>
            </a:extLst>
          </p:cNvPr>
          <p:cNvCxnSpPr>
            <a:stCxn id="10" idx="2"/>
            <a:endCxn id="251" idx="0"/>
          </p:cNvCxnSpPr>
          <p:nvPr/>
        </p:nvCxnSpPr>
        <p:spPr>
          <a:xfrm>
            <a:off x="7772402" y="2869491"/>
            <a:ext cx="0" cy="91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4A039A8A-90EF-4436-BA88-134F9957A9F7}"/>
              </a:ext>
            </a:extLst>
          </p:cNvPr>
          <p:cNvSpPr txBox="1"/>
          <p:nvPr/>
        </p:nvSpPr>
        <p:spPr>
          <a:xfrm>
            <a:off x="7772401" y="3008233"/>
            <a:ext cx="263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</a:t>
            </a:r>
          </a:p>
          <a:p>
            <a:r>
              <a:rPr lang="en-GB" dirty="0"/>
              <a:t>Request(RESTful API)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227</TotalTime>
  <Words>98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Cambria</vt:lpstr>
      <vt:lpstr>Red Line Business 16x9</vt:lpstr>
      <vt:lpstr>Team 13  Home Automation Smart bulb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13  Home Automation Smart Light</dc:title>
  <dc:creator>Ruigang Chen</dc:creator>
  <cp:lastModifiedBy>Ruigang Chen</cp:lastModifiedBy>
  <cp:revision>19</cp:revision>
  <dcterms:created xsi:type="dcterms:W3CDTF">2019-01-30T09:17:10Z</dcterms:created>
  <dcterms:modified xsi:type="dcterms:W3CDTF">2019-01-30T13:04:43Z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