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6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4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299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D71D7-55AC-46BD-81B3-09AB2F9EFBD8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0BD58-3BFF-4EAF-BB8B-AC67FE801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9424F-BB59-4F4E-9822-4CA3E770FFD2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22CDD-9D6C-4F63-9EC2-648226624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8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baseline="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72EE9-AF66-483C-961F-59B9F002993E}" type="datetime1">
              <a:rPr lang="en-US" smtClean="0"/>
              <a:pPr/>
              <a:t>1/30/2019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AFD5-7FA3-40FB-875B-457FB46B25A4}" type="datetime1">
              <a:rPr lang="en-US" smtClean="0"/>
              <a:pPr/>
              <a:t>1/30/2019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63E2-E931-4653-BB33-A910E07D11B2}" type="datetime1">
              <a:rPr lang="en-US" smtClean="0"/>
              <a:pPr/>
              <a:t>1/30/2019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1" y="5682343"/>
            <a:ext cx="5943600" cy="41054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200" b="1" cap="all" baseline="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1948" y="283"/>
            <a:ext cx="4427508" cy="685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A1F43-559A-4B47-A959-EFB6142CA3A9}" type="datetime1">
              <a:rPr lang="en-US" smtClean="0"/>
              <a:pPr/>
              <a:t>1/30/2019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1AED-24AE-4AC7-940D-F7106D2788A3}" type="datetime1">
              <a:rPr lang="en-US" smtClean="0"/>
              <a:pPr/>
              <a:t>1/30/2019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5771-5E10-4A19-AB0E-909293152332}" type="datetime1">
              <a:rPr lang="en-US" smtClean="0"/>
              <a:pPr/>
              <a:t>1/30/2019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6FD5-B03F-45D5-A178-114C548C0032}" type="datetime1">
              <a:rPr lang="en-US" smtClean="0"/>
              <a:pPr/>
              <a:t>1/30/2019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12C0-B102-441D-AA86-2C80DFA84E68}" type="datetime1">
              <a:rPr lang="en-US" smtClean="0"/>
              <a:pPr/>
              <a:t>1/30/2019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0" y="2514600"/>
            <a:ext cx="3474720" cy="1600200"/>
          </a:xfrm>
        </p:spPr>
        <p:txBody>
          <a:bodyPr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68580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0B12-F9DE-47EF-A076-CF602073F1B2}" type="datetime1">
              <a:rPr lang="en-US" smtClean="0"/>
              <a:pPr/>
              <a:t>1/30/2019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8B93266-8FB4-430B-8AE3-3A53F50E1A0B}" type="datetime1">
              <a:rPr lang="en-US" smtClean="0"/>
              <a:pPr/>
              <a:t>1/30/2019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10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0CB47-799B-4DE8-BDC1-D8665754A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8077" y="349402"/>
            <a:ext cx="10058400" cy="2743200"/>
          </a:xfrm>
        </p:spPr>
        <p:txBody>
          <a:bodyPr/>
          <a:lstStyle/>
          <a:p>
            <a:r>
              <a:rPr lang="en-GB" dirty="0"/>
              <a:t>Team 13 </a:t>
            </a:r>
            <a:br>
              <a:rPr lang="en-GB" dirty="0"/>
            </a:br>
            <a:r>
              <a:rPr lang="en-GB" dirty="0"/>
              <a:t>Home Automation Smart bulb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74A150-FB5B-406D-8D0A-03491C5D4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4446037"/>
            <a:ext cx="10058400" cy="365760"/>
          </a:xfrm>
        </p:spPr>
        <p:txBody>
          <a:bodyPr/>
          <a:lstStyle/>
          <a:p>
            <a:r>
              <a:rPr lang="en-GB" dirty="0"/>
              <a:t>Member : Xiao Wang, Ruigang CHEN</a:t>
            </a:r>
          </a:p>
        </p:txBody>
      </p:sp>
    </p:spTree>
    <p:extLst>
      <p:ext uri="{BB962C8B-B14F-4D97-AF65-F5344CB8AC3E}">
        <p14:creationId xmlns:p14="http://schemas.microsoft.com/office/powerpoint/2010/main" val="202033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02D85D2-EC63-4644-8E9A-39C59356CC1C}"/>
              </a:ext>
            </a:extLst>
          </p:cNvPr>
          <p:cNvSpPr/>
          <p:nvPr/>
        </p:nvSpPr>
        <p:spPr>
          <a:xfrm>
            <a:off x="4727897" y="2175304"/>
            <a:ext cx="1238872" cy="616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5058F2-F3A4-42D5-866D-C7601D4FF9F2}"/>
              </a:ext>
            </a:extLst>
          </p:cNvPr>
          <p:cNvSpPr/>
          <p:nvPr/>
        </p:nvSpPr>
        <p:spPr>
          <a:xfrm>
            <a:off x="657139" y="715690"/>
            <a:ext cx="2508308" cy="851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PIR(Passive Infrared)</a:t>
            </a:r>
          </a:p>
          <a:p>
            <a:pPr algn="ctr"/>
            <a:r>
              <a:rPr lang="en-GB" dirty="0"/>
              <a:t>Sensor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7948BD-4FE2-4EB6-AB40-2E2D121D5D1C}"/>
              </a:ext>
            </a:extLst>
          </p:cNvPr>
          <p:cNvSpPr/>
          <p:nvPr/>
        </p:nvSpPr>
        <p:spPr>
          <a:xfrm>
            <a:off x="6933503" y="2097704"/>
            <a:ext cx="1677798" cy="771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Web Server</a:t>
            </a:r>
          </a:p>
          <a:p>
            <a:pPr algn="ctr"/>
            <a:r>
              <a:rPr lang="en-GB" dirty="0"/>
              <a:t>(AWS)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AFD30A-4FF2-4B7C-978D-4AA23BB46974}"/>
              </a:ext>
            </a:extLst>
          </p:cNvPr>
          <p:cNvSpPr/>
          <p:nvPr/>
        </p:nvSpPr>
        <p:spPr>
          <a:xfrm>
            <a:off x="657139" y="4318844"/>
            <a:ext cx="2508308" cy="931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ALS(Ambient Light Sensor)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8802B8-E780-4483-8B4F-1C4BF29E57AC}"/>
              </a:ext>
            </a:extLst>
          </p:cNvPr>
          <p:cNvSpPr/>
          <p:nvPr/>
        </p:nvSpPr>
        <p:spPr>
          <a:xfrm>
            <a:off x="657139" y="3806653"/>
            <a:ext cx="2508308" cy="523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Zigbee Chip Circuit</a:t>
            </a:r>
          </a:p>
          <a:p>
            <a:pPr algn="ctr"/>
            <a:r>
              <a:rPr lang="en-GB" dirty="0"/>
              <a:t>CC2530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57D4B5-D1C0-4668-9171-8D116CE75405}"/>
              </a:ext>
            </a:extLst>
          </p:cNvPr>
          <p:cNvSpPr/>
          <p:nvPr/>
        </p:nvSpPr>
        <p:spPr>
          <a:xfrm>
            <a:off x="657139" y="1567172"/>
            <a:ext cx="2508308" cy="276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Button Battery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A094B3-AAFB-4481-9171-6BD58844A078}"/>
              </a:ext>
            </a:extLst>
          </p:cNvPr>
          <p:cNvSpPr/>
          <p:nvPr/>
        </p:nvSpPr>
        <p:spPr>
          <a:xfrm>
            <a:off x="657139" y="5259835"/>
            <a:ext cx="2508308" cy="276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Button Battery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653632E-1F2A-42A2-AA65-B6E29A6FCCB3}"/>
              </a:ext>
            </a:extLst>
          </p:cNvPr>
          <p:cNvSpPr/>
          <p:nvPr/>
        </p:nvSpPr>
        <p:spPr>
          <a:xfrm>
            <a:off x="4727897" y="2794474"/>
            <a:ext cx="1238872" cy="525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Android Charger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CFE8F7B-E29D-42E9-8FDC-B3A4F995E607}"/>
              </a:ext>
            </a:extLst>
          </p:cNvPr>
          <p:cNvSpPr/>
          <p:nvPr/>
        </p:nvSpPr>
        <p:spPr>
          <a:xfrm>
            <a:off x="9043810" y="2088629"/>
            <a:ext cx="1568741" cy="771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GUI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D4CC037-CA97-42CC-859A-7C561693CFF0}"/>
              </a:ext>
            </a:extLst>
          </p:cNvPr>
          <p:cNvCxnSpPr>
            <a:stCxn id="10" idx="3"/>
            <a:endCxn id="67" idx="1"/>
          </p:cNvCxnSpPr>
          <p:nvPr/>
        </p:nvCxnSpPr>
        <p:spPr>
          <a:xfrm flipV="1">
            <a:off x="8611301" y="2474523"/>
            <a:ext cx="432509" cy="90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1693B5D0-35F2-4724-B5EE-4CAD602B7F36}"/>
              </a:ext>
            </a:extLst>
          </p:cNvPr>
          <p:cNvSpPr/>
          <p:nvPr/>
        </p:nvSpPr>
        <p:spPr>
          <a:xfrm>
            <a:off x="2706953" y="2105802"/>
            <a:ext cx="1663826" cy="77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Zigbee Chip Circuit</a:t>
            </a:r>
          </a:p>
          <a:p>
            <a:pPr algn="ctr"/>
            <a:r>
              <a:rPr lang="en-GB" dirty="0"/>
              <a:t>CC2530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E6C9742-FED4-4861-AD93-50BB1D1FF7BF}"/>
              </a:ext>
            </a:extLst>
          </p:cNvPr>
          <p:cNvSpPr/>
          <p:nvPr/>
        </p:nvSpPr>
        <p:spPr>
          <a:xfrm>
            <a:off x="657139" y="222955"/>
            <a:ext cx="2508308" cy="49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Zigbee Chip Circuit</a:t>
            </a:r>
          </a:p>
          <a:p>
            <a:pPr algn="ctr"/>
            <a:r>
              <a:rPr lang="en-GB" dirty="0"/>
              <a:t>CC2530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E587299-6A03-45A9-9577-12FD59261329}"/>
              </a:ext>
            </a:extLst>
          </p:cNvPr>
          <p:cNvSpPr/>
          <p:nvPr/>
        </p:nvSpPr>
        <p:spPr>
          <a:xfrm>
            <a:off x="6518252" y="4552914"/>
            <a:ext cx="2508303" cy="591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LED Light Bulb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BC84721B-1B2B-45B1-B3C1-CCC87E4B0674}"/>
              </a:ext>
            </a:extLst>
          </p:cNvPr>
          <p:cNvSpPr/>
          <p:nvPr/>
        </p:nvSpPr>
        <p:spPr>
          <a:xfrm>
            <a:off x="6518251" y="5144724"/>
            <a:ext cx="2508303" cy="391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Rectifier and regulator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A587D37-E97F-4CD3-8F09-EABE6251C077}"/>
              </a:ext>
            </a:extLst>
          </p:cNvPr>
          <p:cNvSpPr txBox="1"/>
          <p:nvPr/>
        </p:nvSpPr>
        <p:spPr>
          <a:xfrm>
            <a:off x="4313423" y="2443603"/>
            <a:ext cx="570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SPI</a:t>
            </a:r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072F1766-2030-4420-A40B-54C2FD1E27E1}"/>
              </a:ext>
            </a:extLst>
          </p:cNvPr>
          <p:cNvSpPr/>
          <p:nvPr/>
        </p:nvSpPr>
        <p:spPr>
          <a:xfrm>
            <a:off x="2593910" y="1906912"/>
            <a:ext cx="3502090" cy="15218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0395402-2E90-44C5-8D27-0968CD426050}"/>
              </a:ext>
            </a:extLst>
          </p:cNvPr>
          <p:cNvSpPr txBox="1"/>
          <p:nvPr/>
        </p:nvSpPr>
        <p:spPr>
          <a:xfrm>
            <a:off x="3471149" y="547240"/>
            <a:ext cx="1108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Zigbee Protocol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5361A98-B09A-47FD-A22B-2DF65931DC5F}"/>
              </a:ext>
            </a:extLst>
          </p:cNvPr>
          <p:cNvSpPr txBox="1"/>
          <p:nvPr/>
        </p:nvSpPr>
        <p:spPr>
          <a:xfrm>
            <a:off x="3480330" y="3594987"/>
            <a:ext cx="1108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Zigbee Protocol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F5AF1660-FF3C-4D4F-8E65-E43DA414E27A}"/>
              </a:ext>
            </a:extLst>
          </p:cNvPr>
          <p:cNvSpPr txBox="1"/>
          <p:nvPr/>
        </p:nvSpPr>
        <p:spPr>
          <a:xfrm>
            <a:off x="5365102" y="528362"/>
            <a:ext cx="65407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Objective: </a:t>
            </a:r>
          </a:p>
          <a:p>
            <a:r>
              <a:rPr lang="en-GB" dirty="0"/>
              <a:t>1.Light open automatically when people pass by </a:t>
            </a:r>
          </a:p>
          <a:p>
            <a:r>
              <a:rPr lang="en-GB" dirty="0"/>
              <a:t>2. Remotely control by GUI</a:t>
            </a:r>
          </a:p>
          <a:p>
            <a:r>
              <a:rPr lang="en-GB" dirty="0"/>
              <a:t>3.Brightness of bulb depends on surroundings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EB17A5ED-20E1-450B-B74A-7DC6818DC32E}"/>
              </a:ext>
            </a:extLst>
          </p:cNvPr>
          <p:cNvSpPr/>
          <p:nvPr/>
        </p:nvSpPr>
        <p:spPr>
          <a:xfrm>
            <a:off x="6518250" y="5536672"/>
            <a:ext cx="2508303" cy="391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Photocoupler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2DCF4ACD-A621-400A-B992-DB9620BC55C7}"/>
              </a:ext>
            </a:extLst>
          </p:cNvPr>
          <p:cNvSpPr txBox="1"/>
          <p:nvPr/>
        </p:nvSpPr>
        <p:spPr>
          <a:xfrm>
            <a:off x="6024355" y="2458248"/>
            <a:ext cx="1557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Web</a:t>
            </a:r>
          </a:p>
          <a:p>
            <a:r>
              <a:rPr lang="en-GB" dirty="0"/>
              <a:t>Request</a:t>
            </a:r>
          </a:p>
          <a:p>
            <a:r>
              <a:rPr lang="en-GB" dirty="0"/>
              <a:t>(RESTful API) </a:t>
            </a:r>
          </a:p>
        </p:txBody>
      </p:sp>
      <p:cxnSp>
        <p:nvCxnSpPr>
          <p:cNvPr id="236" name="Connector: Elbow 235">
            <a:extLst>
              <a:ext uri="{FF2B5EF4-FFF2-40B4-BE49-F238E27FC236}">
                <a16:creationId xmlns:a16="http://schemas.microsoft.com/office/drawing/2014/main" id="{546A30E9-20CC-4C83-91B6-1999B97F59B5}"/>
              </a:ext>
            </a:extLst>
          </p:cNvPr>
          <p:cNvCxnSpPr>
            <a:stCxn id="79" idx="3"/>
            <a:endCxn id="78" idx="0"/>
          </p:cNvCxnSpPr>
          <p:nvPr/>
        </p:nvCxnSpPr>
        <p:spPr>
          <a:xfrm>
            <a:off x="3165447" y="469323"/>
            <a:ext cx="373419" cy="16364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ctor: Elbow 237">
            <a:extLst>
              <a:ext uri="{FF2B5EF4-FFF2-40B4-BE49-F238E27FC236}">
                <a16:creationId xmlns:a16="http://schemas.microsoft.com/office/drawing/2014/main" id="{47081C95-6548-4A63-BACF-5C24B7FF821A}"/>
              </a:ext>
            </a:extLst>
          </p:cNvPr>
          <p:cNvCxnSpPr>
            <a:stCxn id="18" idx="3"/>
            <a:endCxn id="78" idx="2"/>
          </p:cNvCxnSpPr>
          <p:nvPr/>
        </p:nvCxnSpPr>
        <p:spPr>
          <a:xfrm flipV="1">
            <a:off x="3165447" y="2883784"/>
            <a:ext cx="373419" cy="11848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Rectangle 250">
            <a:extLst>
              <a:ext uri="{FF2B5EF4-FFF2-40B4-BE49-F238E27FC236}">
                <a16:creationId xmlns:a16="http://schemas.microsoft.com/office/drawing/2014/main" id="{73BB8CED-C5E8-4CC8-9C95-CC688A8DEA62}"/>
              </a:ext>
            </a:extLst>
          </p:cNvPr>
          <p:cNvSpPr/>
          <p:nvPr/>
        </p:nvSpPr>
        <p:spPr>
          <a:xfrm>
            <a:off x="6518250" y="3783197"/>
            <a:ext cx="2508303" cy="430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WIFI module</a:t>
            </a: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10BD9509-2157-4693-B0F4-8D4EE7A76382}"/>
              </a:ext>
            </a:extLst>
          </p:cNvPr>
          <p:cNvSpPr/>
          <p:nvPr/>
        </p:nvSpPr>
        <p:spPr>
          <a:xfrm>
            <a:off x="6518250" y="4206768"/>
            <a:ext cx="2508303" cy="346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Microcontroller</a:t>
            </a:r>
          </a:p>
        </p:txBody>
      </p: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93390D04-0281-4A03-886C-6D472147DC59}"/>
              </a:ext>
            </a:extLst>
          </p:cNvPr>
          <p:cNvCxnSpPr>
            <a:stCxn id="10" idx="2"/>
            <a:endCxn id="251" idx="0"/>
          </p:cNvCxnSpPr>
          <p:nvPr/>
        </p:nvCxnSpPr>
        <p:spPr>
          <a:xfrm>
            <a:off x="7772402" y="2869491"/>
            <a:ext cx="0" cy="913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>
            <a:extLst>
              <a:ext uri="{FF2B5EF4-FFF2-40B4-BE49-F238E27FC236}">
                <a16:creationId xmlns:a16="http://schemas.microsoft.com/office/drawing/2014/main" id="{4A039A8A-90EF-4436-BA88-134F9957A9F7}"/>
              </a:ext>
            </a:extLst>
          </p:cNvPr>
          <p:cNvSpPr txBox="1"/>
          <p:nvPr/>
        </p:nvSpPr>
        <p:spPr>
          <a:xfrm>
            <a:off x="7772401" y="3008233"/>
            <a:ext cx="2631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Web</a:t>
            </a:r>
          </a:p>
          <a:p>
            <a:r>
              <a:rPr lang="en-GB" dirty="0"/>
              <a:t>Request(RESTful API)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4D66381-1B83-4683-9F57-1843F959C2A7}"/>
              </a:ext>
            </a:extLst>
          </p:cNvPr>
          <p:cNvCxnSpPr>
            <a:stCxn id="78" idx="3"/>
            <a:endCxn id="7" idx="1"/>
          </p:cNvCxnSpPr>
          <p:nvPr/>
        </p:nvCxnSpPr>
        <p:spPr>
          <a:xfrm flipV="1">
            <a:off x="4370779" y="2483599"/>
            <a:ext cx="357118" cy="11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A49B46-3FE5-4E97-AC0F-6D7D6A296101}"/>
              </a:ext>
            </a:extLst>
          </p:cNvPr>
          <p:cNvCxnSpPr>
            <a:stCxn id="7" idx="3"/>
            <a:endCxn id="10" idx="1"/>
          </p:cNvCxnSpPr>
          <p:nvPr/>
        </p:nvCxnSpPr>
        <p:spPr>
          <a:xfrm flipV="1">
            <a:off x="5966769" y="2483598"/>
            <a:ext cx="9667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6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d Line Business 16x9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red line presentation (widescreen).potx" id="{8018D45A-0B59-4186-B046-1FF8092889B6}" vid="{86C2525B-C90B-4FD6-8D61-5E85FA833A06}"/>
    </a:ext>
  </a:extLst>
</a:theme>
</file>

<file path=ppt/theme/theme2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red line presentation (widescreen)</Template>
  <TotalTime>230</TotalTime>
  <Words>98</Words>
  <Application>Microsoft Office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Cambria</vt:lpstr>
      <vt:lpstr>Red Line Business 16x9</vt:lpstr>
      <vt:lpstr>Team 13  Home Automation Smart bulb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13  Home Automation Smart Light</dc:title>
  <dc:creator>Ruigang Chen</dc:creator>
  <cp:lastModifiedBy>Ruigang Chen (student)</cp:lastModifiedBy>
  <cp:revision>20</cp:revision>
  <dcterms:created xsi:type="dcterms:W3CDTF">2019-01-30T09:17:10Z</dcterms:created>
  <dcterms:modified xsi:type="dcterms:W3CDTF">2019-01-30T13:18:05Z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