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C5A-775C-4AD9-987A-3390C78FC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36D43-34E0-40CB-BD3B-48A2B6562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31EE-A7D9-4FE2-9BFB-639653BA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E711-BAB8-452E-8E77-737BD4A0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95F4-9C32-4535-BF05-BE1827D5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4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334C-049C-48C4-AB11-1843C302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87BDD-0B62-4890-8A28-94BA1085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A707-5C5A-4702-A7DB-E001CC85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2FDE-B992-4D9B-AA8E-269076E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B490-C731-41F3-9467-A6597388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36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18415-693E-4696-987B-F81C49FB7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E12E-2220-4EAD-BCF2-BB447AE7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0402-5B89-44D0-B489-AEB79C1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A0AF-33E6-4B60-A817-9303BE0C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0251-C353-40D6-8187-EEDF70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80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305-A9BC-43F3-94AC-63D1891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2952-8D9E-4BB0-8A9C-9317E8BE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E9D7-4D5A-4E0B-AFD9-B0AB5668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AC49-CE9A-479A-9443-78E69416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F74A-B03A-4CCC-ACAE-70D6B799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3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32E2-914B-4AE1-A677-F31C33C3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9E84A-05EA-4CB6-9D63-8DC3CC79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8F92-114E-422E-9F29-EA969D40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95E9-C442-4A1C-917B-6AC15404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8FC4-FC07-4736-87B2-6DBF12C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7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66E1-2226-43F3-B332-BF674DB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43CA-FAEE-4CE5-A358-8BAC280DB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211B-F261-40A6-B08E-92DC66004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BF25-D53D-434E-BD18-A2474F8D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D9D6-D1E9-407B-97FD-B4428DF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F79D-050D-4DAE-B121-04AEBBAC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65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A8D3-41B1-45A3-9F51-5E51BB5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3B38-B88D-417F-9BC9-2E66B0B9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58EE-8C1A-40B0-B8BA-D3E1AADC9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7B57C-B450-4C6A-AD1B-07E813FC6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C29F7-0BCA-44CF-89DA-ED890C123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3FCB3-8D55-4946-B4BA-622D8F32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42C56-F12F-4972-A101-49D567A0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31D9B-65AC-4310-9D66-6EF37EE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4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0B44-3232-4187-B344-C502202D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99571-8799-4DA4-A005-E263D910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E2789-AC3F-4342-8913-4D535D1B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8A99B-974B-49AD-BDB4-23B9B011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266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FB1C7-994E-44E1-9EC6-968D0109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0096C-FC81-48A9-8C60-E2168888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F76C-60E5-415F-9E34-F44E726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838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C070-451E-4718-AE29-147A9BE6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846E-8665-4E51-895F-B8D3EAA0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1FC97-7301-4EB9-B989-CCBE8896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FEC66-EE71-4D30-B54D-91295879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BA6E-0323-484D-A531-2537129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B9772-607C-405E-B931-EFB16626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40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DB3-2683-4966-B317-1DA78389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03644-D6B5-4FFE-B3BA-B98272A37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AE6B2-9BC4-47E7-97D2-1C01F435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87BE4-7FD8-45AE-AF5E-55FC2EE9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34271-46C4-4E7C-BD02-C2FB3005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21D78-5619-418D-BEE3-B4D343D4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69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F674-AEFB-4F26-A67E-EB678F7C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C479-E5CE-4F49-BA07-B3C2F726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B3BB1-7FF1-4EDC-B531-3307B6C39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C3A4-75DC-48F4-9106-E88D4B928EE1}" type="datetimeFigureOut">
              <a:rPr lang="es-AR" smtClean="0"/>
              <a:t>14/5/2019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C393-ED88-44CD-9C99-5ED3C6C87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8434-A4E3-48D2-9254-D2C465A4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16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997BFA-996B-43A1-AA7B-8C03E8A1B976}"/>
              </a:ext>
            </a:extLst>
          </p:cNvPr>
          <p:cNvSpPr/>
          <p:nvPr/>
        </p:nvSpPr>
        <p:spPr>
          <a:xfrm>
            <a:off x="6095999" y="2055810"/>
            <a:ext cx="5669717" cy="35571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F28793-C316-431F-A764-4C20849B6CEB}"/>
              </a:ext>
            </a:extLst>
          </p:cNvPr>
          <p:cNvSpPr/>
          <p:nvPr/>
        </p:nvSpPr>
        <p:spPr>
          <a:xfrm>
            <a:off x="2713740" y="2055811"/>
            <a:ext cx="2570142" cy="3557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9874E-2A11-4D1A-A622-3404B9608A05}"/>
              </a:ext>
            </a:extLst>
          </p:cNvPr>
          <p:cNvSpPr/>
          <p:nvPr/>
        </p:nvSpPr>
        <p:spPr>
          <a:xfrm>
            <a:off x="2806501" y="2490670"/>
            <a:ext cx="1477108" cy="90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proximidad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0BE5-729D-49E7-8109-C9CBE7E59FE7}"/>
              </a:ext>
            </a:extLst>
          </p:cNvPr>
          <p:cNvSpPr/>
          <p:nvPr/>
        </p:nvSpPr>
        <p:spPr>
          <a:xfrm>
            <a:off x="3045362" y="4056597"/>
            <a:ext cx="1674055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Lector código de barras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F4336-9121-4201-AF47-6AB866FACF31}"/>
              </a:ext>
            </a:extLst>
          </p:cNvPr>
          <p:cNvSpPr/>
          <p:nvPr/>
        </p:nvSpPr>
        <p:spPr>
          <a:xfrm>
            <a:off x="6328702" y="3431970"/>
            <a:ext cx="1477108" cy="7596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9C9B3-A22A-47C1-AEC4-297BF4BE3197}"/>
              </a:ext>
            </a:extLst>
          </p:cNvPr>
          <p:cNvSpPr/>
          <p:nvPr/>
        </p:nvSpPr>
        <p:spPr>
          <a:xfrm>
            <a:off x="4472059" y="2556222"/>
            <a:ext cx="698695" cy="393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43CC2-EB3B-438C-A0BD-655142AF92DD}"/>
              </a:ext>
            </a:extLst>
          </p:cNvPr>
          <p:cNvSpPr/>
          <p:nvPr/>
        </p:nvSpPr>
        <p:spPr>
          <a:xfrm>
            <a:off x="6328702" y="2252359"/>
            <a:ext cx="1505243" cy="74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temperatura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561C4-EC50-4722-A5F0-9D0D00975762}"/>
              </a:ext>
            </a:extLst>
          </p:cNvPr>
          <p:cNvSpPr/>
          <p:nvPr/>
        </p:nvSpPr>
        <p:spPr>
          <a:xfrm>
            <a:off x="9794631" y="2211049"/>
            <a:ext cx="1688123" cy="66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ingreso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A2AB2-B0B4-4455-9E81-32ECB3AB8AA3}"/>
              </a:ext>
            </a:extLst>
          </p:cNvPr>
          <p:cNvSpPr/>
          <p:nvPr/>
        </p:nvSpPr>
        <p:spPr>
          <a:xfrm>
            <a:off x="9955237" y="3250127"/>
            <a:ext cx="1547446" cy="6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Balanza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38E84-FE34-45BA-B948-5CEF2673D2C2}"/>
              </a:ext>
            </a:extLst>
          </p:cNvPr>
          <p:cNvSpPr/>
          <p:nvPr/>
        </p:nvSpPr>
        <p:spPr>
          <a:xfrm>
            <a:off x="6493848" y="4422706"/>
            <a:ext cx="1688123" cy="66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egreso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D6421-D854-4DF3-AB59-DAD835F75CAD}"/>
              </a:ext>
            </a:extLst>
          </p:cNvPr>
          <p:cNvSpPr/>
          <p:nvPr/>
        </p:nvSpPr>
        <p:spPr>
          <a:xfrm>
            <a:off x="340555" y="2055810"/>
            <a:ext cx="1961268" cy="35571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App</a:t>
            </a:r>
          </a:p>
          <a:p>
            <a:pPr algn="ctr"/>
            <a:endParaRPr lang="es-A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F727C-DAE2-4A50-8AC2-D69FCD8DC86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05810" y="3811798"/>
            <a:ext cx="36224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22923E8-5893-4E8C-9776-AF0DCB26CF3A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7067256" y="2414210"/>
            <a:ext cx="2891058" cy="1017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413612F-AD1D-48FD-AB98-A085BDE37D0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5400000">
            <a:off x="6499717" y="4185757"/>
            <a:ext cx="561671" cy="573408"/>
          </a:xfrm>
          <a:prstGeom prst="curvedConnector4">
            <a:avLst>
              <a:gd name="adj1" fmla="val 20571"/>
              <a:gd name="adj2" fmla="val 139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CA732DC-DA11-45E2-BF2B-C1099D75C286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H="1" flipV="1">
            <a:off x="6328702" y="2625152"/>
            <a:ext cx="738554" cy="806817"/>
          </a:xfrm>
          <a:prstGeom prst="curvedConnector4">
            <a:avLst>
              <a:gd name="adj1" fmla="val -30952"/>
              <a:gd name="adj2" fmla="val 73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10E166E-EB8C-4910-81C3-A415F644B3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400" dirty="0"/>
              <a:t>Diagrama físico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CB4B01-E78D-46B3-8985-A4727C2059BE}"/>
              </a:ext>
            </a:extLst>
          </p:cNvPr>
          <p:cNvSpPr/>
          <p:nvPr/>
        </p:nvSpPr>
        <p:spPr>
          <a:xfrm>
            <a:off x="9350326" y="4337951"/>
            <a:ext cx="1688123" cy="6611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</a:t>
            </a:r>
            <a:r>
              <a:rPr lang="es-AR" dirty="0" err="1"/>
              <a:t>Optico</a:t>
            </a:r>
            <a:endParaRPr lang="es-AR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A33DAAD-5B11-49B9-9ED2-D314FA6D81B4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7805810" y="3811798"/>
            <a:ext cx="2884756" cy="954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A07258-627A-41D3-9856-E637ABA14742}"/>
              </a:ext>
            </a:extLst>
          </p:cNvPr>
          <p:cNvSpPr txBox="1"/>
          <p:nvPr/>
        </p:nvSpPr>
        <p:spPr>
          <a:xfrm>
            <a:off x="776068" y="6215575"/>
            <a:ext cx="150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Remoto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CA7058-AC28-4526-8E0F-6D2F07184EE6}"/>
              </a:ext>
            </a:extLst>
          </p:cNvPr>
          <p:cNvSpPr txBox="1"/>
          <p:nvPr/>
        </p:nvSpPr>
        <p:spPr>
          <a:xfrm>
            <a:off x="7641762" y="6199162"/>
            <a:ext cx="174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Interior </a:t>
            </a:r>
            <a:r>
              <a:rPr lang="es-AR" dirty="0" err="1"/>
              <a:t>Mailbox</a:t>
            </a:r>
            <a:endParaRPr lang="es-A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D4EE1F-876A-46C2-8944-AC7305D7B2D9}"/>
              </a:ext>
            </a:extLst>
          </p:cNvPr>
          <p:cNvSpPr txBox="1"/>
          <p:nvPr/>
        </p:nvSpPr>
        <p:spPr>
          <a:xfrm>
            <a:off x="3188678" y="6156958"/>
            <a:ext cx="174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Exterior </a:t>
            </a:r>
            <a:r>
              <a:rPr lang="es-AR" dirty="0" err="1"/>
              <a:t>Mailbox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059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9874E-2A11-4D1A-A622-3404B9608A05}"/>
              </a:ext>
            </a:extLst>
          </p:cNvPr>
          <p:cNvSpPr/>
          <p:nvPr/>
        </p:nvSpPr>
        <p:spPr>
          <a:xfrm>
            <a:off x="675250" y="3263704"/>
            <a:ext cx="1477108" cy="90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proximidad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0BE5-729D-49E7-8109-C9CBE7E59FE7}"/>
              </a:ext>
            </a:extLst>
          </p:cNvPr>
          <p:cNvSpPr/>
          <p:nvPr/>
        </p:nvSpPr>
        <p:spPr>
          <a:xfrm>
            <a:off x="2725616" y="3242602"/>
            <a:ext cx="1674055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Lector código de barras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F4336-9121-4201-AF47-6AB866FACF31}"/>
              </a:ext>
            </a:extLst>
          </p:cNvPr>
          <p:cNvSpPr/>
          <p:nvPr/>
        </p:nvSpPr>
        <p:spPr>
          <a:xfrm>
            <a:off x="4911969" y="3334042"/>
            <a:ext cx="1477108" cy="759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9C9B3-A22A-47C1-AEC4-297BF4BE3197}"/>
              </a:ext>
            </a:extLst>
          </p:cNvPr>
          <p:cNvSpPr/>
          <p:nvPr/>
        </p:nvSpPr>
        <p:spPr>
          <a:xfrm>
            <a:off x="5969391" y="4283961"/>
            <a:ext cx="1289538" cy="446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LED rojo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43CC2-EB3B-438C-A0BD-655142AF92DD}"/>
              </a:ext>
            </a:extLst>
          </p:cNvPr>
          <p:cNvSpPr/>
          <p:nvPr/>
        </p:nvSpPr>
        <p:spPr>
          <a:xfrm>
            <a:off x="10011508" y="1310222"/>
            <a:ext cx="1505243" cy="74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temperatura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A2AB2-B0B4-4455-9E81-32ECB3AB8AA3}"/>
              </a:ext>
            </a:extLst>
          </p:cNvPr>
          <p:cNvSpPr/>
          <p:nvPr/>
        </p:nvSpPr>
        <p:spPr>
          <a:xfrm>
            <a:off x="8006860" y="3272496"/>
            <a:ext cx="1547446" cy="6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ingreso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38E84-FE34-45BA-B948-5CEF2673D2C2}"/>
              </a:ext>
            </a:extLst>
          </p:cNvPr>
          <p:cNvSpPr/>
          <p:nvPr/>
        </p:nvSpPr>
        <p:spPr>
          <a:xfrm>
            <a:off x="5219112" y="5092909"/>
            <a:ext cx="1688123" cy="66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egreso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5878E-4583-4C67-A5C0-D8FA921103E8}"/>
              </a:ext>
            </a:extLst>
          </p:cNvPr>
          <p:cNvSpPr/>
          <p:nvPr/>
        </p:nvSpPr>
        <p:spPr>
          <a:xfrm>
            <a:off x="3169334" y="4506677"/>
            <a:ext cx="848751" cy="590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Wi</a:t>
            </a:r>
            <a:r>
              <a:rPr lang="es-AR" dirty="0"/>
              <a:t>-Fi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D6421-D854-4DF3-AB59-DAD835F75CAD}"/>
              </a:ext>
            </a:extLst>
          </p:cNvPr>
          <p:cNvSpPr/>
          <p:nvPr/>
        </p:nvSpPr>
        <p:spPr>
          <a:xfrm>
            <a:off x="2320583" y="5423500"/>
            <a:ext cx="848751" cy="590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8DF50D-8877-4F16-90C8-16FF141108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52358" y="3713870"/>
            <a:ext cx="573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2BA831-AC13-4CE8-A830-592CD16E73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9671" y="3713870"/>
            <a:ext cx="512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413612F-AD1D-48FD-AB98-A085BDE37D0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5400000">
            <a:off x="4769917" y="4542894"/>
            <a:ext cx="1329802" cy="431411"/>
          </a:xfrm>
          <a:prstGeom prst="curvedConnector4">
            <a:avLst>
              <a:gd name="adj1" fmla="val 37570"/>
              <a:gd name="adj2" fmla="val 152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3C794A-4C1F-467E-8499-0B669BD851B2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3169334" y="5097520"/>
            <a:ext cx="424376" cy="62140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8DF875-F802-4DAA-A1A2-AA4CE2233BD2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>
            <a:off x="6601264" y="3759591"/>
            <a:ext cx="12896" cy="52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CA732DC-DA11-45E2-BF2B-C1099D75C286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0800000" flipV="1">
            <a:off x="5650524" y="1683016"/>
            <a:ext cx="4360985" cy="16510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10E166E-EB8C-4910-81C3-A415F644B3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400" dirty="0"/>
              <a:t>Diagrama Funcional y Lógico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CB4B01-E78D-46B3-8985-A4727C2059BE}"/>
              </a:ext>
            </a:extLst>
          </p:cNvPr>
          <p:cNvSpPr/>
          <p:nvPr/>
        </p:nvSpPr>
        <p:spPr>
          <a:xfrm>
            <a:off x="7943552" y="6148589"/>
            <a:ext cx="1688123" cy="6611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Óptico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7A8C6-ADCE-45B9-8CD9-687A7D23CD21}"/>
              </a:ext>
            </a:extLst>
          </p:cNvPr>
          <p:cNvSpPr/>
          <p:nvPr/>
        </p:nvSpPr>
        <p:spPr>
          <a:xfrm>
            <a:off x="769034" y="2055810"/>
            <a:ext cx="1289539" cy="485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Paquete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2DEFC9-8073-4C2D-B059-615871E35504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1413804" y="2541640"/>
            <a:ext cx="0" cy="72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37A787A3-CCDB-4E1E-8C16-B4350EA7D84B}"/>
              </a:ext>
            </a:extLst>
          </p:cNvPr>
          <p:cNvSpPr/>
          <p:nvPr/>
        </p:nvSpPr>
        <p:spPr>
          <a:xfrm>
            <a:off x="6386731" y="3429000"/>
            <a:ext cx="429065" cy="3305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132E2F-5AB3-4194-AF5D-AF5F8017A789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 flipV="1">
            <a:off x="6815796" y="3594295"/>
            <a:ext cx="1191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E5194E5-F9E2-437C-A4F8-7054EAD80CA4}"/>
              </a:ext>
            </a:extLst>
          </p:cNvPr>
          <p:cNvSpPr/>
          <p:nvPr/>
        </p:nvSpPr>
        <p:spPr>
          <a:xfrm>
            <a:off x="10077157" y="3272496"/>
            <a:ext cx="1880381" cy="661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Ingreso correspondencia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F39ADE-F00F-420A-9272-DFC3D964B65C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>
            <a:off x="9554306" y="3594295"/>
            <a:ext cx="522851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27E0D3C-A486-4FC9-8FBA-0795639B6DA7}"/>
              </a:ext>
            </a:extLst>
          </p:cNvPr>
          <p:cNvCxnSpPr>
            <a:stCxn id="44" idx="2"/>
            <a:endCxn id="10" idx="2"/>
          </p:cNvCxnSpPr>
          <p:nvPr/>
        </p:nvCxnSpPr>
        <p:spPr>
          <a:xfrm rot="5400000" flipH="1">
            <a:off x="9890173" y="2806504"/>
            <a:ext cx="17585" cy="2236765"/>
          </a:xfrm>
          <a:prstGeom prst="bentConnector3">
            <a:avLst>
              <a:gd name="adj1" fmla="val -1299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56EB91-3548-49F2-B031-E35B0F41BEB7}"/>
              </a:ext>
            </a:extLst>
          </p:cNvPr>
          <p:cNvSpPr/>
          <p:nvPr/>
        </p:nvSpPr>
        <p:spPr>
          <a:xfrm>
            <a:off x="10372578" y="2397970"/>
            <a:ext cx="1289538" cy="4465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LED verde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771FDA-7115-4E1B-9AFD-FD8F96AF1087}"/>
              </a:ext>
            </a:extLst>
          </p:cNvPr>
          <p:cNvCxnSpPr>
            <a:stCxn id="44" idx="0"/>
            <a:endCxn id="52" idx="2"/>
          </p:cNvCxnSpPr>
          <p:nvPr/>
        </p:nvCxnSpPr>
        <p:spPr>
          <a:xfrm flipH="1" flipV="1">
            <a:off x="11017347" y="2844565"/>
            <a:ext cx="1" cy="4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ABD887-4FBB-4836-B431-A920CF2C9B8C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4018085" y="3713870"/>
            <a:ext cx="893884" cy="108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B7D27A3-E4CE-47DB-B54E-EC481E88562B}"/>
              </a:ext>
            </a:extLst>
          </p:cNvPr>
          <p:cNvSpPr/>
          <p:nvPr/>
        </p:nvSpPr>
        <p:spPr>
          <a:xfrm>
            <a:off x="5122982" y="6196818"/>
            <a:ext cx="1880381" cy="661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Egreso correspondencia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5C694F6-7BB5-4CBD-87A6-F52116C309FB}"/>
              </a:ext>
            </a:extLst>
          </p:cNvPr>
          <p:cNvCxnSpPr>
            <a:cxnSpLocks/>
            <a:stCxn id="62" idx="1"/>
            <a:endCxn id="11" idx="1"/>
          </p:cNvCxnSpPr>
          <p:nvPr/>
        </p:nvCxnSpPr>
        <p:spPr>
          <a:xfrm rot="10800000" flipH="1">
            <a:off x="5122982" y="5423501"/>
            <a:ext cx="96130" cy="1103909"/>
          </a:xfrm>
          <a:prstGeom prst="bentConnector3">
            <a:avLst>
              <a:gd name="adj1" fmla="val -237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5FC1CD-D986-45F5-BD60-BC768034E929}"/>
              </a:ext>
            </a:extLst>
          </p:cNvPr>
          <p:cNvCxnSpPr>
            <a:stCxn id="11" idx="2"/>
            <a:endCxn id="62" idx="0"/>
          </p:cNvCxnSpPr>
          <p:nvPr/>
        </p:nvCxnSpPr>
        <p:spPr>
          <a:xfrm flipH="1">
            <a:off x="6063173" y="5754091"/>
            <a:ext cx="1" cy="4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1BF714-E3E1-42D2-994A-4FDDCE5DDBDF}"/>
              </a:ext>
            </a:extLst>
          </p:cNvPr>
          <p:cNvCxnSpPr>
            <a:stCxn id="62" idx="3"/>
          </p:cNvCxnSpPr>
          <p:nvPr/>
        </p:nvCxnSpPr>
        <p:spPr>
          <a:xfrm>
            <a:off x="7003363" y="6527409"/>
            <a:ext cx="9331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0982AF5-7FEE-4750-A182-DE7ADD33868C}"/>
              </a:ext>
            </a:extLst>
          </p:cNvPr>
          <p:cNvCxnSpPr>
            <a:stCxn id="7" idx="1"/>
          </p:cNvCxnSpPr>
          <p:nvPr/>
        </p:nvCxnSpPr>
        <p:spPr>
          <a:xfrm rot="10800000">
            <a:off x="5781823" y="4093699"/>
            <a:ext cx="187569" cy="413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1B5E208-FD57-419E-B916-FC4D124C012B}"/>
              </a:ext>
            </a:extLst>
          </p:cNvPr>
          <p:cNvCxnSpPr>
            <a:stCxn id="52" idx="1"/>
            <a:endCxn id="6" idx="0"/>
          </p:cNvCxnSpPr>
          <p:nvPr/>
        </p:nvCxnSpPr>
        <p:spPr>
          <a:xfrm rot="10800000" flipV="1">
            <a:off x="5650524" y="2621268"/>
            <a:ext cx="4722055" cy="71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1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4510-6091-4299-A741-3A278520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estados </a:t>
            </a:r>
            <a:br>
              <a:rPr lang="es-AR" dirty="0"/>
            </a:br>
            <a:r>
              <a:rPr lang="es-AR" dirty="0"/>
              <a:t>Objeto: Buzón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D3B8E4-C201-40D6-8AA8-4EF6AEC885F0}"/>
              </a:ext>
            </a:extLst>
          </p:cNvPr>
          <p:cNvSpPr/>
          <p:nvPr/>
        </p:nvSpPr>
        <p:spPr>
          <a:xfrm>
            <a:off x="1828800" y="2640563"/>
            <a:ext cx="1702191" cy="10832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Cerrado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375F52-2F6F-47B8-B6A9-00AEF525FD97}"/>
              </a:ext>
            </a:extLst>
          </p:cNvPr>
          <p:cNvSpPr/>
          <p:nvPr/>
        </p:nvSpPr>
        <p:spPr>
          <a:xfrm>
            <a:off x="4655234" y="3830416"/>
            <a:ext cx="1724464" cy="9988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Abierto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A5433C-9BD0-4074-ACEC-60AD3DB8B9D8}"/>
              </a:ext>
            </a:extLst>
          </p:cNvPr>
          <p:cNvSpPr/>
          <p:nvPr/>
        </p:nvSpPr>
        <p:spPr>
          <a:xfrm>
            <a:off x="8004517" y="4797083"/>
            <a:ext cx="1724464" cy="11113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Reposo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B4CE577-341F-4B20-ACB5-82905B8F1396}"/>
              </a:ext>
            </a:extLst>
          </p:cNvPr>
          <p:cNvCxnSpPr>
            <a:cxnSpLocks/>
            <a:endCxn id="6" idx="7"/>
          </p:cNvCxnSpPr>
          <p:nvPr/>
        </p:nvCxnSpPr>
        <p:spPr>
          <a:xfrm>
            <a:off x="3165231" y="2813538"/>
            <a:ext cx="6311208" cy="2146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9089BD9-2D8C-4F04-B27B-40D976E911E0}"/>
              </a:ext>
            </a:extLst>
          </p:cNvPr>
          <p:cNvCxnSpPr>
            <a:stCxn id="5" idx="3"/>
            <a:endCxn id="4" idx="4"/>
          </p:cNvCxnSpPr>
          <p:nvPr/>
        </p:nvCxnSpPr>
        <p:spPr>
          <a:xfrm rot="5400000" flipH="1">
            <a:off x="3314248" y="3089423"/>
            <a:ext cx="959175" cy="2227880"/>
          </a:xfrm>
          <a:prstGeom prst="curvedConnector3">
            <a:avLst>
              <a:gd name="adj1" fmla="val -39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4F8DBE6-A762-4070-BB94-A14099FF9647}"/>
              </a:ext>
            </a:extLst>
          </p:cNvPr>
          <p:cNvCxnSpPr>
            <a:stCxn id="6" idx="3"/>
            <a:endCxn id="5" idx="4"/>
          </p:cNvCxnSpPr>
          <p:nvPr/>
        </p:nvCxnSpPr>
        <p:spPr>
          <a:xfrm rot="5400000" flipH="1">
            <a:off x="6429035" y="3917654"/>
            <a:ext cx="916456" cy="2739593"/>
          </a:xfrm>
          <a:prstGeom prst="curvedConnector3">
            <a:avLst>
              <a:gd name="adj1" fmla="val -42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EE04CF-2631-4790-9C8E-A58155EA5C7F}"/>
              </a:ext>
            </a:extLst>
          </p:cNvPr>
          <p:cNvSpPr txBox="1"/>
          <p:nvPr/>
        </p:nvSpPr>
        <p:spPr>
          <a:xfrm rot="377359">
            <a:off x="4401570" y="2519414"/>
            <a:ext cx="360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Sensor óptico activando servo motor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896DA-5C91-43D8-AF09-116FAE5E45B8}"/>
              </a:ext>
            </a:extLst>
          </p:cNvPr>
          <p:cNvSpPr txBox="1"/>
          <p:nvPr/>
        </p:nvSpPr>
        <p:spPr>
          <a:xfrm rot="443759">
            <a:off x="6149896" y="5310291"/>
            <a:ext cx="150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Confirmando App Mobile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2693C-2CBE-4C64-9853-00C1D28BD9C1}"/>
              </a:ext>
            </a:extLst>
          </p:cNvPr>
          <p:cNvSpPr txBox="1"/>
          <p:nvPr/>
        </p:nvSpPr>
        <p:spPr>
          <a:xfrm rot="443759">
            <a:off x="2968254" y="5207296"/>
            <a:ext cx="15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Pasados 30’’</a:t>
            </a:r>
          </a:p>
        </p:txBody>
      </p:sp>
    </p:spTree>
    <p:extLst>
      <p:ext uri="{BB962C8B-B14F-4D97-AF65-F5344CB8AC3E}">
        <p14:creationId xmlns:p14="http://schemas.microsoft.com/office/powerpoint/2010/main" val="343098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Diagrama de estados  Objeto: Buzón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Gutierrez Ruben Dario</dc:creator>
  <cp:lastModifiedBy>Gutierrez Ruben Dario</cp:lastModifiedBy>
  <cp:revision>9</cp:revision>
  <dcterms:created xsi:type="dcterms:W3CDTF">2019-04-24T02:02:04Z</dcterms:created>
  <dcterms:modified xsi:type="dcterms:W3CDTF">2019-05-15T01:19:17Z</dcterms:modified>
</cp:coreProperties>
</file>