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12C613A-4FDE-4B3C-B68E-DE9949C1A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7E8418B-98C8-4452-8DFF-DF94E31F2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BD2E4EE-FD87-4A55-B1FB-68753D95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11/06/2019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C3E6940-5E9A-427E-A433-3C0B6DB9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F589638-7862-44B4-848D-F7F025CA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934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032C9FD-D3D8-4FEA-BDEA-CE690D4A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B2A2BAF1-7E07-4A31-BCAB-3F137B26F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782B7E6-E1CB-40F2-9BFA-30C48E08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11/06/2019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BAC68BC-13EE-4CD8-A450-0B602866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22FC8BC-7D19-4D50-A3AB-4600BEF5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012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F6065C51-6665-427E-B936-50381D97F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7798C3E4-713F-47A9-8ED4-EEAB18D00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7023CF1-E04E-437B-9673-4EA8BF3E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11/06/2019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24F506A-5B4A-4597-BD35-34D02DD9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AA187E8-A967-4BD4-AAB8-392B7F1D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607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0F861DC-B262-4185-AA2B-3480048A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02C3480-732C-4473-9409-E686E69FD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A4861FD-BFB6-4659-A42D-E09E7CC0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11/06/2019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227D65C-B1EC-4AD1-8C5A-AA17CEDB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2F0B411-7CB0-4CA6-9622-90AF5C17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545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A8445F4-7050-487D-8163-0493EEC3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DAF945F-55E6-430A-B051-F852BADCF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E7345A4-B570-4D96-A8B8-EE5ED887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11/06/2019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DB18A30-BA89-4D0F-8F58-3EAEA345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92749C8-CD30-4CEC-A44E-C63C5AB5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076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F455A4E-362D-4597-ADE7-FA5825C8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B3B523C-D464-4B46-91D0-DF736E9A7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9A432D55-1841-46B8-9DBA-1237DC2DD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2EFF7AAC-0A94-4A93-BA2A-99526C7E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11/06/2019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E98875B3-900D-47DA-B9D1-85190E0F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5199EFF7-E98D-4ACC-93FC-0C580977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023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E64298-EFF8-45B2-A732-273BF959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2638E33-47D0-4520-86FF-B3EEC49A1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D7590F5-9B0A-4BF0-8B6A-F3D1D0321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63216476-9ABF-4D07-B0F8-44C99CCB6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D765D6AD-B253-4A69-8BF8-F2A75814A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8391FB3A-EA74-44A6-87F9-1C412E21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11/06/2019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2B196841-5C0D-4635-AF56-3A8CEF34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68970DCF-9BA4-4780-9A2B-56E6077C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41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33C85B7-0CFA-401C-BA25-6EDF9730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EA6E3667-0E22-4721-85CC-B0D16D2E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11/06/2019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3DB52BB3-FAB8-4468-866B-EC0ED9FB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3D6E29B7-AB26-470F-BEE4-C95788C4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4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C4795AE5-669D-4A88-8160-3E0B40EB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11/06/2019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28C00FA5-D866-4F67-853F-FD1EF5FF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8D5A7DB7-C12E-40B5-BADD-D51FDD8D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426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2B28AE7-DECB-4527-B509-DD6DA798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20403EB-DEBE-4F91-AE22-7931332D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62AADB87-4F91-43D1-AD46-217023C0C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5047B00E-0FED-4D78-AAF3-1FFBCF4A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11/06/2019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6E8C21D6-BAAE-4456-A4FC-E40323EE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9CC2CCF4-3562-43E0-8972-AD2F33F2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880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3F1F82F-9AC4-4AC0-8101-A1105259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D1876DD9-DF32-40A3-B439-005F558DB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2C28E962-E41B-4471-A567-BDAF3BA93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74E2DB00-BFD0-483E-9CDC-11D84685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3BD-6D34-458E-AE7A-74577911A74C}" type="datetimeFigureOut">
              <a:rPr lang="es-AR" smtClean="0"/>
              <a:t>11/06/2019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CF8828AC-5A82-4478-B5C2-9F5B1E08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0CE17F75-BD3C-4666-8C76-3FA9F89D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96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D47A80DC-F18B-429A-9BE7-A11F04B0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EF2A5C17-57F2-4A80-91E2-76656477D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54769AF-9C20-46C0-97FA-20E3FD27F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E3BD-6D34-458E-AE7A-74577911A74C}" type="datetimeFigureOut">
              <a:rPr lang="es-AR" smtClean="0"/>
              <a:t>11/06/2019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7D4369B-00A9-4D09-86DE-AD844B4BF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8872AD9-EFED-4206-AAAE-727B04CB9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073A-8058-4C3C-A0AE-4996977125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142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87A53698-AB2F-4ADA-B505-7D8200A86EDB}"/>
              </a:ext>
            </a:extLst>
          </p:cNvPr>
          <p:cNvSpPr/>
          <p:nvPr/>
        </p:nvSpPr>
        <p:spPr>
          <a:xfrm>
            <a:off x="3991067" y="3258104"/>
            <a:ext cx="1526960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Controlador Bluetooth</a:t>
            </a:r>
            <a:endParaRPr lang="es-AR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AC25E7B8-5B5D-4C8B-9E2D-8DCF85331F1D}"/>
              </a:ext>
            </a:extLst>
          </p:cNvPr>
          <p:cNvSpPr/>
          <p:nvPr/>
        </p:nvSpPr>
        <p:spPr>
          <a:xfrm>
            <a:off x="10500988" y="3278262"/>
            <a:ext cx="1526960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Servo Motor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40883D8E-020A-4AAE-83BB-035A7583AB34}"/>
              </a:ext>
            </a:extLst>
          </p:cNvPr>
          <p:cNvSpPr/>
          <p:nvPr/>
        </p:nvSpPr>
        <p:spPr>
          <a:xfrm>
            <a:off x="0" y="19050"/>
            <a:ext cx="1104896" cy="714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SW</a:t>
            </a:r>
            <a:endParaRPr lang="es-AR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xmlns="" id="{1CCF42B9-6A9A-4C55-874E-8410EE747724}"/>
              </a:ext>
            </a:extLst>
          </p:cNvPr>
          <p:cNvCxnSpPr>
            <a:stCxn id="47" idx="3"/>
            <a:endCxn id="5" idx="1"/>
          </p:cNvCxnSpPr>
          <p:nvPr/>
        </p:nvCxnSpPr>
        <p:spPr>
          <a:xfrm>
            <a:off x="3370185" y="3670914"/>
            <a:ext cx="620882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39782A06-7901-43E2-9141-B924DA218FE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5518027" y="3670915"/>
            <a:ext cx="57316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FAD02A30-887B-410A-9A86-EA9E1FDA01CF}"/>
              </a:ext>
            </a:extLst>
          </p:cNvPr>
          <p:cNvSpPr/>
          <p:nvPr/>
        </p:nvSpPr>
        <p:spPr>
          <a:xfrm>
            <a:off x="6091191" y="3258103"/>
            <a:ext cx="1795875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Almacenamiento Interno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xmlns="" id="{43A35BA7-FA31-44B1-96A3-F5D1781969C5}"/>
              </a:ext>
            </a:extLst>
          </p:cNvPr>
          <p:cNvCxnSpPr>
            <a:cxnSpLocks/>
            <a:stCxn id="17" idx="3"/>
            <a:endCxn id="65" idx="2"/>
          </p:cNvCxnSpPr>
          <p:nvPr/>
        </p:nvCxnSpPr>
        <p:spPr>
          <a:xfrm>
            <a:off x="7887066" y="3670915"/>
            <a:ext cx="657067" cy="133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xmlns="" id="{FBDB5EB4-B2E0-4158-8AA1-4B7C1740FEA1}"/>
              </a:ext>
            </a:extLst>
          </p:cNvPr>
          <p:cNvSpPr/>
          <p:nvPr/>
        </p:nvSpPr>
        <p:spPr>
          <a:xfrm>
            <a:off x="10358390" y="819149"/>
            <a:ext cx="1526960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Controlador Sensor </a:t>
            </a:r>
            <a:r>
              <a:rPr lang="es-AR" dirty="0"/>
              <a:t>Óptico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xmlns="" id="{862B72A9-145B-4B8E-B74E-46140751C625}"/>
              </a:ext>
            </a:extLst>
          </p:cNvPr>
          <p:cNvCxnSpPr>
            <a:cxnSpLocks/>
            <a:stCxn id="28" idx="2"/>
            <a:endCxn id="6" idx="0"/>
          </p:cNvCxnSpPr>
          <p:nvPr/>
        </p:nvCxnSpPr>
        <p:spPr>
          <a:xfrm>
            <a:off x="11121870" y="1644772"/>
            <a:ext cx="142598" cy="16334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xmlns="" id="{0DCECEF9-8740-4F88-B7CB-DE26413C5BE1}"/>
              </a:ext>
            </a:extLst>
          </p:cNvPr>
          <p:cNvSpPr/>
          <p:nvPr/>
        </p:nvSpPr>
        <p:spPr>
          <a:xfrm>
            <a:off x="6682478" y="5105400"/>
            <a:ext cx="1526960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Controlador Lector </a:t>
            </a:r>
            <a:r>
              <a:rPr lang="es-AR" dirty="0"/>
              <a:t>Código de Barras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xmlns="" id="{22D838BF-AE3F-4A7A-8A82-297C29FF9838}"/>
              </a:ext>
            </a:extLst>
          </p:cNvPr>
          <p:cNvCxnSpPr>
            <a:cxnSpLocks/>
            <a:stCxn id="32" idx="0"/>
            <a:endCxn id="17" idx="2"/>
          </p:cNvCxnSpPr>
          <p:nvPr/>
        </p:nvCxnSpPr>
        <p:spPr>
          <a:xfrm flipH="1" flipV="1">
            <a:off x="6989129" y="4083726"/>
            <a:ext cx="456829" cy="10216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xmlns="" id="{5B05AD38-F09C-4454-8F50-58EC3C0333CB}"/>
              </a:ext>
            </a:extLst>
          </p:cNvPr>
          <p:cNvCxnSpPr>
            <a:cxnSpLocks/>
            <a:stCxn id="40" idx="2"/>
            <a:endCxn id="5" idx="0"/>
          </p:cNvCxnSpPr>
          <p:nvPr/>
        </p:nvCxnSpPr>
        <p:spPr>
          <a:xfrm flipH="1">
            <a:off x="4754547" y="1644771"/>
            <a:ext cx="994756" cy="16133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xmlns="" id="{B6B118F2-6FBD-416B-8F32-AE254BC157D9}"/>
              </a:ext>
            </a:extLst>
          </p:cNvPr>
          <p:cNvSpPr/>
          <p:nvPr/>
        </p:nvSpPr>
        <p:spPr>
          <a:xfrm>
            <a:off x="4985823" y="518984"/>
            <a:ext cx="1526960" cy="11257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Controlador Sensor </a:t>
            </a:r>
            <a:r>
              <a:rPr lang="es-AR" dirty="0"/>
              <a:t>Temperatura y Humedad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xmlns="" id="{30D673C7-4357-4738-A00A-634745EB206A}"/>
              </a:ext>
            </a:extLst>
          </p:cNvPr>
          <p:cNvSpPr/>
          <p:nvPr/>
        </p:nvSpPr>
        <p:spPr>
          <a:xfrm>
            <a:off x="4554937" y="5105399"/>
            <a:ext cx="1526960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 Controlador Sensor </a:t>
            </a:r>
            <a:r>
              <a:rPr lang="es-AR" dirty="0"/>
              <a:t>de Carga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xmlns="" id="{D1F22346-1E4E-4BA6-B09B-2B9747954B34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4754547" y="4083727"/>
            <a:ext cx="563870" cy="10216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xmlns="" id="{F3849B52-3C58-4002-9E25-32F5EFF05B0E}"/>
              </a:ext>
            </a:extLst>
          </p:cNvPr>
          <p:cNvSpPr/>
          <p:nvPr/>
        </p:nvSpPr>
        <p:spPr>
          <a:xfrm>
            <a:off x="1843225" y="3258102"/>
            <a:ext cx="1526960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Puerto Bluetooth</a:t>
            </a:r>
            <a:endParaRPr lang="es-AR" dirty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xmlns="" id="{64936B0D-2982-4EBB-8774-ABA86CDDED2E}"/>
              </a:ext>
            </a:extLst>
          </p:cNvPr>
          <p:cNvSpPr/>
          <p:nvPr/>
        </p:nvSpPr>
        <p:spPr>
          <a:xfrm>
            <a:off x="8831430" y="5105399"/>
            <a:ext cx="1526960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Led Rojo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xmlns="" id="{58E2A3B2-1A3E-44E2-8422-2539439761B3}"/>
              </a:ext>
            </a:extLst>
          </p:cNvPr>
          <p:cNvCxnSpPr>
            <a:cxnSpLocks/>
            <a:stCxn id="65" idx="4"/>
            <a:endCxn id="55" idx="0"/>
          </p:cNvCxnSpPr>
          <p:nvPr/>
        </p:nvCxnSpPr>
        <p:spPr>
          <a:xfrm>
            <a:off x="9306338" y="4279776"/>
            <a:ext cx="288572" cy="8256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>
            <a:extLst>
              <a:ext uri="{FF2B5EF4-FFF2-40B4-BE49-F238E27FC236}">
                <a16:creationId xmlns:a16="http://schemas.microsoft.com/office/drawing/2014/main" xmlns="" id="{76866D65-ABBD-4E10-ACFF-ABDD24BBEACB}"/>
              </a:ext>
            </a:extLst>
          </p:cNvPr>
          <p:cNvSpPr/>
          <p:nvPr/>
        </p:nvSpPr>
        <p:spPr>
          <a:xfrm>
            <a:off x="7515587" y="1807075"/>
            <a:ext cx="1085831" cy="499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dirty="0"/>
              <a:t>Coincide: Apertura de Puerta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xmlns="" id="{6480C32F-A3CB-4D44-A4FC-04BB64446658}"/>
              </a:ext>
            </a:extLst>
          </p:cNvPr>
          <p:cNvSpPr/>
          <p:nvPr/>
        </p:nvSpPr>
        <p:spPr>
          <a:xfrm>
            <a:off x="8544133" y="3088824"/>
            <a:ext cx="1524410" cy="1190952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>
                <a:solidFill>
                  <a:schemeClr val="tx1"/>
                </a:solidFill>
              </a:rPr>
              <a:t>Comparación de Código Almacenado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xmlns="" id="{00B59649-FECF-4D6C-B153-9A9EB1B59215}"/>
              </a:ext>
            </a:extLst>
          </p:cNvPr>
          <p:cNvSpPr/>
          <p:nvPr/>
        </p:nvSpPr>
        <p:spPr>
          <a:xfrm>
            <a:off x="7779378" y="814172"/>
            <a:ext cx="1526960" cy="82562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Led Verde</a:t>
            </a: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xmlns="" id="{8B55F596-BDBD-47D7-AF46-BE625413D5D8}"/>
              </a:ext>
            </a:extLst>
          </p:cNvPr>
          <p:cNvCxnSpPr>
            <a:cxnSpLocks/>
            <a:stCxn id="65" idx="0"/>
            <a:endCxn id="83" idx="2"/>
          </p:cNvCxnSpPr>
          <p:nvPr/>
        </p:nvCxnSpPr>
        <p:spPr>
          <a:xfrm flipH="1" flipV="1">
            <a:off x="8542858" y="1639795"/>
            <a:ext cx="763480" cy="14490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xmlns="" id="{3FF4B281-84BA-4C7D-8CC2-0241DD9E0DEE}"/>
              </a:ext>
            </a:extLst>
          </p:cNvPr>
          <p:cNvCxnSpPr>
            <a:cxnSpLocks/>
            <a:stCxn id="83" idx="3"/>
            <a:endCxn id="6" idx="0"/>
          </p:cNvCxnSpPr>
          <p:nvPr/>
        </p:nvCxnSpPr>
        <p:spPr>
          <a:xfrm>
            <a:off x="9306338" y="1226984"/>
            <a:ext cx="1958130" cy="2051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>
            <a:extLst>
              <a:ext uri="{FF2B5EF4-FFF2-40B4-BE49-F238E27FC236}">
                <a16:creationId xmlns:a16="http://schemas.microsoft.com/office/drawing/2014/main" xmlns="" id="{EA6A1B59-71ED-4060-AC62-7635E46B7F1B}"/>
              </a:ext>
            </a:extLst>
          </p:cNvPr>
          <p:cNvSpPr/>
          <p:nvPr/>
        </p:nvSpPr>
        <p:spPr>
          <a:xfrm>
            <a:off x="8473338" y="4490268"/>
            <a:ext cx="887444" cy="334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dirty="0"/>
              <a:t>No Coincide</a:t>
            </a:r>
          </a:p>
        </p:txBody>
      </p:sp>
    </p:spTree>
    <p:extLst>
      <p:ext uri="{BB962C8B-B14F-4D97-AF65-F5344CB8AC3E}">
        <p14:creationId xmlns:p14="http://schemas.microsoft.com/office/powerpoint/2010/main" val="1160418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42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Silvio Andres Salmin</dc:creator>
  <cp:lastModifiedBy>Salmin,Silvio Andres</cp:lastModifiedBy>
  <cp:revision>14</cp:revision>
  <dcterms:created xsi:type="dcterms:W3CDTF">2019-06-09T16:30:44Z</dcterms:created>
  <dcterms:modified xsi:type="dcterms:W3CDTF">2019-06-11T16:40:13Z</dcterms:modified>
</cp:coreProperties>
</file>