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0C5A-775C-4AD9-987A-3390C78FC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36D43-34E0-40CB-BD3B-48A2B6562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531EE-A7D9-4FE2-9BFB-639653BA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23/4/2019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E711-BAB8-452E-8E77-737BD4A0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D95F4-9C32-4535-BF05-BE1827D5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4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334C-049C-48C4-AB11-1843C302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87BDD-0B62-4890-8A28-94BA10856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A707-5C5A-4702-A7DB-E001CC85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23/4/2019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2FDE-B992-4D9B-AA8E-269076E9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B490-C731-41F3-9467-A6597388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36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18415-693E-4696-987B-F81C49FB7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AE12E-2220-4EAD-BCF2-BB447AE7D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0402-5B89-44D0-B489-AEB79C1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23/4/2019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6A0AF-33E6-4B60-A817-9303BE0C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0251-C353-40D6-8187-EEDF70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804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305-A9BC-43F3-94AC-63D18914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2952-8D9E-4BB0-8A9C-9317E8BE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E9D7-4D5A-4E0B-AFD9-B0AB5668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23/4/2019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AC49-CE9A-479A-9443-78E69416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F74A-B03A-4CCC-ACAE-70D6B799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833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32E2-914B-4AE1-A677-F31C33C3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9E84A-05EA-4CB6-9D63-8DC3CC794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E8F92-114E-422E-9F29-EA969D40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23/4/2019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95E9-C442-4A1C-917B-6AC15404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8FC4-FC07-4736-87B2-6DBF12C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7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66E1-2226-43F3-B332-BF674DBD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43CA-FAEE-4CE5-A358-8BAC280DB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1211B-F261-40A6-B08E-92DC66004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ABF25-D53D-434E-BD18-A2474F8D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23/4/2019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5D9D6-D1E9-407B-97FD-B4428DF9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F79D-050D-4DAE-B121-04AEBBAC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665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A8D3-41B1-45A3-9F51-5E51BB5A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3B38-B88D-417F-9BC9-2E66B0B94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E58EE-8C1A-40B0-B8BA-D3E1AADC9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7B57C-B450-4C6A-AD1B-07E813FC6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C29F7-0BCA-44CF-89DA-ED890C123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3FCB3-8D55-4946-B4BA-622D8F32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23/4/2019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42C56-F12F-4972-A101-49D567A0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31D9B-65AC-4310-9D66-6EF37EEF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540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0B44-3232-4187-B344-C502202D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99571-8799-4DA4-A005-E263D910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23/4/2019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E2789-AC3F-4342-8913-4D535D1B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8A99B-974B-49AD-BDB4-23B9B011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266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FB1C7-994E-44E1-9EC6-968D0109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23/4/2019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0096C-FC81-48A9-8C60-E2168888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FF76C-60E5-415F-9E34-F44E726A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838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C070-451E-4718-AE29-147A9BE6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846E-8665-4E51-895F-B8D3EAA0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1FC97-7301-4EB9-B989-CCBE8896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FEC66-EE71-4D30-B54D-91295879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23/4/2019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5BA6E-0323-484D-A531-25371290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B9772-607C-405E-B931-EFB16626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400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FDB3-2683-4966-B317-1DA78389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03644-D6B5-4FFE-B3BA-B98272A37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AE6B2-9BC4-47E7-97D2-1C01F4351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87BE4-7FD8-45AE-AF5E-55FC2EE9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23/4/2019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34271-46C4-4E7C-BD02-C2FB3005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21D78-5619-418D-BEE3-B4D343D4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869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F674-AEFB-4F26-A67E-EB678F7C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AC479-E5CE-4F49-BA07-B3C2F726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B3BB1-7FF1-4EDC-B531-3307B6C39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C3A4-75DC-48F4-9106-E88D4B928EE1}" type="datetimeFigureOut">
              <a:rPr lang="es-AR" smtClean="0"/>
              <a:t>23/4/2019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C393-ED88-44CD-9C99-5ED3C6C87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8434-A4E3-48D2-9254-D2C465A4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16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69874E-2A11-4D1A-A622-3404B9608A05}"/>
              </a:ext>
            </a:extLst>
          </p:cNvPr>
          <p:cNvSpPr/>
          <p:nvPr/>
        </p:nvSpPr>
        <p:spPr>
          <a:xfrm>
            <a:off x="787792" y="1674055"/>
            <a:ext cx="1477108" cy="90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Sensor de proximidad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10BE5-729D-49E7-8109-C9CBE7E59FE7}"/>
              </a:ext>
            </a:extLst>
          </p:cNvPr>
          <p:cNvSpPr/>
          <p:nvPr/>
        </p:nvSpPr>
        <p:spPr>
          <a:xfrm>
            <a:off x="3165231" y="1674055"/>
            <a:ext cx="1674055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Lector código de barras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F4336-9121-4201-AF47-6AB866FACF31}"/>
              </a:ext>
            </a:extLst>
          </p:cNvPr>
          <p:cNvSpPr/>
          <p:nvPr/>
        </p:nvSpPr>
        <p:spPr>
          <a:xfrm>
            <a:off x="5838092" y="1772529"/>
            <a:ext cx="1477108" cy="759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9C9B3-A22A-47C1-AEC4-297BF4BE3197}"/>
              </a:ext>
            </a:extLst>
          </p:cNvPr>
          <p:cNvSpPr/>
          <p:nvPr/>
        </p:nvSpPr>
        <p:spPr>
          <a:xfrm>
            <a:off x="6227298" y="225083"/>
            <a:ext cx="698695" cy="393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43CC2-EB3B-438C-A0BD-655142AF92DD}"/>
              </a:ext>
            </a:extLst>
          </p:cNvPr>
          <p:cNvSpPr/>
          <p:nvPr/>
        </p:nvSpPr>
        <p:spPr>
          <a:xfrm>
            <a:off x="8595359" y="225083"/>
            <a:ext cx="1505243" cy="745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Sensor de temperatura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561C4-EC50-4722-A5F0-9D0D00975762}"/>
              </a:ext>
            </a:extLst>
          </p:cNvPr>
          <p:cNvSpPr/>
          <p:nvPr/>
        </p:nvSpPr>
        <p:spPr>
          <a:xfrm>
            <a:off x="8384345" y="1814732"/>
            <a:ext cx="1688123" cy="661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Servo ingreso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A2AB2-B0B4-4455-9E81-32ECB3AB8AA3}"/>
              </a:ext>
            </a:extLst>
          </p:cNvPr>
          <p:cNvSpPr/>
          <p:nvPr/>
        </p:nvSpPr>
        <p:spPr>
          <a:xfrm>
            <a:off x="8074856" y="3207432"/>
            <a:ext cx="1547446" cy="64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Balanza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38E84-FE34-45BA-B948-5CEF2673D2C2}"/>
              </a:ext>
            </a:extLst>
          </p:cNvPr>
          <p:cNvSpPr/>
          <p:nvPr/>
        </p:nvSpPr>
        <p:spPr>
          <a:xfrm>
            <a:off x="8271802" y="4543863"/>
            <a:ext cx="1688123" cy="661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Servo egreso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45878E-4583-4C67-A5C0-D8FA921103E8}"/>
              </a:ext>
            </a:extLst>
          </p:cNvPr>
          <p:cNvSpPr/>
          <p:nvPr/>
        </p:nvSpPr>
        <p:spPr>
          <a:xfrm>
            <a:off x="5247249" y="3573194"/>
            <a:ext cx="848751" cy="5908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Wi</a:t>
            </a:r>
            <a:r>
              <a:rPr lang="es-AR" dirty="0"/>
              <a:t>-Fi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BD6421-D854-4DF3-AB59-DAD835F75CAD}"/>
              </a:ext>
            </a:extLst>
          </p:cNvPr>
          <p:cNvSpPr/>
          <p:nvPr/>
        </p:nvSpPr>
        <p:spPr>
          <a:xfrm>
            <a:off x="4398498" y="4909624"/>
            <a:ext cx="848751" cy="590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8DF50D-8877-4F16-90C8-16FF141108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64900" y="2124222"/>
            <a:ext cx="900331" cy="2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2BA831-AC13-4CE8-A830-592CD16E734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39286" y="2145323"/>
            <a:ext cx="998806" cy="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FF727C-DAE2-4A50-8AC2-D69FCD8DC860}"/>
              </a:ext>
            </a:extLst>
          </p:cNvPr>
          <p:cNvCxnSpPr>
            <a:stCxn id="6" idx="3"/>
          </p:cNvCxnSpPr>
          <p:nvPr/>
        </p:nvCxnSpPr>
        <p:spPr>
          <a:xfrm>
            <a:off x="7315200" y="2152357"/>
            <a:ext cx="12801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22923E8-5893-4E8C-9776-AF0DCB26CF3A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6925994" y="2540099"/>
            <a:ext cx="1148863" cy="9891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413612F-AD1D-48FD-AB98-A085BDE37D0E}"/>
              </a:ext>
            </a:extLst>
          </p:cNvPr>
          <p:cNvCxnSpPr>
            <a:stCxn id="6" idx="2"/>
            <a:endCxn id="11" idx="1"/>
          </p:cNvCxnSpPr>
          <p:nvPr/>
        </p:nvCxnSpPr>
        <p:spPr>
          <a:xfrm rot="16200000" flipH="1">
            <a:off x="6253090" y="2855741"/>
            <a:ext cx="2342269" cy="16951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2469AD-BB88-4F23-9602-99A541B61D9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671625" y="2525151"/>
            <a:ext cx="627185" cy="1048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3C794A-4C1F-467E-8499-0B669BD851B2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4822874" y="4164037"/>
            <a:ext cx="848751" cy="74558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8DF875-F802-4DAA-A1A2-AA4CE2233BD2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6576646" y="618978"/>
            <a:ext cx="0" cy="115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CA732DC-DA11-45E2-BF2B-C1099D75C286}"/>
              </a:ext>
            </a:extLst>
          </p:cNvPr>
          <p:cNvCxnSpPr>
            <a:stCxn id="8" idx="1"/>
            <a:endCxn id="6" idx="0"/>
          </p:cNvCxnSpPr>
          <p:nvPr/>
        </p:nvCxnSpPr>
        <p:spPr>
          <a:xfrm rot="10800000" flipV="1">
            <a:off x="6576647" y="597877"/>
            <a:ext cx="2018713" cy="11746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1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Gutierrez Ruben Dario</dc:creator>
  <cp:lastModifiedBy>Gutierrez Ruben Dario</cp:lastModifiedBy>
  <cp:revision>1</cp:revision>
  <dcterms:created xsi:type="dcterms:W3CDTF">2019-04-24T02:02:04Z</dcterms:created>
  <dcterms:modified xsi:type="dcterms:W3CDTF">2019-04-24T02:10:31Z</dcterms:modified>
</cp:coreProperties>
</file>