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C613A-4FDE-4B3C-B68E-DE9949C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8418B-98C8-4452-8DFF-DF94E31F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2E4EE-FD87-4A55-B1FB-68753D95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E6940-5E9A-427E-A433-3C0B6DB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89638-7862-44B4-848D-F7F025C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3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C9FD-D3D8-4FEA-BDEA-CE690D4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A2BAF1-7E07-4A31-BCAB-3F137B26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2B7E6-E1CB-40F2-9BFA-30C48E0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C68BC-13EE-4CD8-A450-0B60286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FC8BC-7D19-4D50-A3AB-4600BEF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12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065C51-6665-427E-B936-50381D97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8C3E4-713F-47A9-8ED4-EEAB18D0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23CF1-E04E-437B-9673-4EA8BF3E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F506A-5B4A-4597-BD35-34D02DD9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187E8-A967-4BD4-AAB8-392B7F1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61DC-B262-4185-AA2B-3480048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C3480-732C-4473-9409-E686E69F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861FD-BFB6-4659-A42D-E09E7CC0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7D65C-B1EC-4AD1-8C5A-AA17CED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0B411-7CB0-4CA6-9622-90AF5C17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54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445F4-7050-487D-8163-0493EEC3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F945F-55E6-430A-B051-F852BADC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345A4-B570-4D96-A8B8-EE5ED88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18A30-BA89-4D0F-8F58-3EAEA34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749C8-CD30-4CEC-A44E-C63C5AB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7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55A4E-362D-4597-ADE7-FA5825C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B523C-D464-4B46-91D0-DF736E9A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32D55-1841-46B8-9DBA-1237DC2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F7AAC-0A94-4A93-BA2A-99526C7E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8875B3-900D-47DA-B9D1-85190E0F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9EFF7-E98D-4ACC-93FC-0C580977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23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64298-EFF8-45B2-A732-273BF95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638E33-47D0-4520-86FF-B3EEC49A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590F5-9B0A-4BF0-8B6A-F3D1D032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216476-9ABF-4D07-B0F8-44C99CCB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65D6AD-B253-4A69-8BF8-F2A75814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91FB3A-EA74-44A6-87F9-1C412E21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196841-5C0D-4635-AF56-3A8CEF3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70DCF-9BA4-4780-9A2B-56E6077C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4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85B7-0CFA-401C-BA25-6EDF9730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6E3667-0E22-4721-85CC-B0D16D2E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B52BB3-FAB8-4468-866B-EC0ED9FB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6E29B7-AB26-470F-BEE4-C95788C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4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795AE5-669D-4A88-8160-3E0B40E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C00FA5-D866-4F67-853F-FD1EF5F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A7DB7-C12E-40B5-BADD-D51FDD8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2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28AE7-DECB-4527-B509-DD6DA798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403EB-DEBE-4F91-AE22-7931332D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AADB87-4F91-43D1-AD46-217023C0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7B00E-0FED-4D78-AAF3-1FFBCF4A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C21D6-BAAE-4456-A4FC-E40323E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2CCF4-3562-43E0-8972-AD2F33F2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1F82F-9AC4-4AC0-8101-A1105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76DD9-DF32-40A3-B439-005F558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8E962-E41B-4471-A567-BDAF3BA9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2DB00-BFD0-483E-9CDC-11D84685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828AC-5A82-4478-B5C2-9F5B1E08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17F75-BD3C-4666-8C76-3FA9F89D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7A80DC-F18B-429A-9BE7-A11F04B0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A5C17-57F2-4A80-91E2-76656477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769AF-9C20-46C0-97FA-20E3FD27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E3BD-6D34-458E-AE7A-74577911A74C}" type="datetimeFigureOut">
              <a:rPr lang="es-AR" smtClean="0"/>
              <a:t>10/7/2019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4369B-00A9-4D09-86DE-AD844B4BF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72AD9-EFED-4206-AAAE-727B04CB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4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E11C95-0FED-4605-9F77-F6FF3105D1BC}"/>
              </a:ext>
            </a:extLst>
          </p:cNvPr>
          <p:cNvSpPr/>
          <p:nvPr/>
        </p:nvSpPr>
        <p:spPr>
          <a:xfrm>
            <a:off x="113923" y="316858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Botón Enviar Código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7A53698-AB2F-4ADA-B505-7D8200A86EDB}"/>
              </a:ext>
            </a:extLst>
          </p:cNvPr>
          <p:cNvSpPr/>
          <p:nvPr/>
        </p:nvSpPr>
        <p:spPr>
          <a:xfrm>
            <a:off x="3991067" y="3258104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Bluetooth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25E7B8-5B5D-4C8B-9E2D-8DCF85331F1D}"/>
              </a:ext>
            </a:extLst>
          </p:cNvPr>
          <p:cNvSpPr/>
          <p:nvPr/>
        </p:nvSpPr>
        <p:spPr>
          <a:xfrm>
            <a:off x="10358390" y="326697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Servo Motor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B76993-4357-4FFC-A897-16F9F23E4178}"/>
              </a:ext>
            </a:extLst>
          </p:cNvPr>
          <p:cNvCxnSpPr/>
          <p:nvPr/>
        </p:nvCxnSpPr>
        <p:spPr>
          <a:xfrm>
            <a:off x="3270774" y="516727"/>
            <a:ext cx="0" cy="5524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0883D8E-020A-4AAE-83BB-035A7583AB34}"/>
              </a:ext>
            </a:extLst>
          </p:cNvPr>
          <p:cNvSpPr/>
          <p:nvPr/>
        </p:nvSpPr>
        <p:spPr>
          <a:xfrm>
            <a:off x="0" y="19050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Lógico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703-FD46-46D0-87CF-8DFBE2B2708D}"/>
              </a:ext>
            </a:extLst>
          </p:cNvPr>
          <p:cNvSpPr/>
          <p:nvPr/>
        </p:nvSpPr>
        <p:spPr>
          <a:xfrm>
            <a:off x="1933575" y="762000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Remoto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0E63ED-FEF3-4EA5-9D42-8A0412E78E54}"/>
              </a:ext>
            </a:extLst>
          </p:cNvPr>
          <p:cNvSpPr/>
          <p:nvPr/>
        </p:nvSpPr>
        <p:spPr>
          <a:xfrm>
            <a:off x="3339858" y="761999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Equipo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CCF42B9-6A9A-4C55-874E-8410EE747724}"/>
              </a:ext>
            </a:extLst>
          </p:cNvPr>
          <p:cNvCxnSpPr>
            <a:cxnSpLocks/>
            <a:stCxn id="4" idx="3"/>
            <a:endCxn id="64" idx="2"/>
          </p:cNvCxnSpPr>
          <p:nvPr/>
        </p:nvCxnSpPr>
        <p:spPr>
          <a:xfrm>
            <a:off x="1640883" y="3581400"/>
            <a:ext cx="463745" cy="102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AD02A30-887B-410A-9A86-EA9E1FDA01CF}"/>
              </a:ext>
            </a:extLst>
          </p:cNvPr>
          <p:cNvSpPr/>
          <p:nvPr/>
        </p:nvSpPr>
        <p:spPr>
          <a:xfrm>
            <a:off x="6091191" y="3258103"/>
            <a:ext cx="1795875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Procesamiento de datos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3A35BA7-FA31-44B1-96A3-F5D1781969C5}"/>
              </a:ext>
            </a:extLst>
          </p:cNvPr>
          <p:cNvCxnSpPr>
            <a:cxnSpLocks/>
            <a:stCxn id="17" idx="3"/>
            <a:endCxn id="83" idx="2"/>
          </p:cNvCxnSpPr>
          <p:nvPr/>
        </p:nvCxnSpPr>
        <p:spPr>
          <a:xfrm flipV="1">
            <a:off x="7887066" y="1644771"/>
            <a:ext cx="340765" cy="2026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BDB5EB4-B2E0-4158-8AA1-4B7C1740FEA1}"/>
              </a:ext>
            </a:extLst>
          </p:cNvPr>
          <p:cNvSpPr/>
          <p:nvPr/>
        </p:nvSpPr>
        <p:spPr>
          <a:xfrm>
            <a:off x="10358390" y="192608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Óptico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62B72A9-145B-4B8E-B74E-46140751C625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11121870" y="2751705"/>
            <a:ext cx="0" cy="515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DCECEF9-8740-4F88-B7CB-DE26413C5BE1}"/>
              </a:ext>
            </a:extLst>
          </p:cNvPr>
          <p:cNvSpPr/>
          <p:nvPr/>
        </p:nvSpPr>
        <p:spPr>
          <a:xfrm>
            <a:off x="5492271" y="5105396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2D838BF-AE3F-4A7A-8A82-297C29FF983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H="1" flipV="1">
            <a:off x="4754547" y="4083727"/>
            <a:ext cx="1501204" cy="1021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B05AD38-F09C-4454-8F50-58EC3C0333CB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flipH="1">
            <a:off x="4754547" y="1644771"/>
            <a:ext cx="994756" cy="1613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6B118F2-6FBD-416B-8F32-AE254BC157D9}"/>
              </a:ext>
            </a:extLst>
          </p:cNvPr>
          <p:cNvSpPr/>
          <p:nvPr/>
        </p:nvSpPr>
        <p:spPr>
          <a:xfrm>
            <a:off x="4985823" y="81914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Temperatura y Humedad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0D673C7-4357-4738-A00A-634745EB206A}"/>
              </a:ext>
            </a:extLst>
          </p:cNvPr>
          <p:cNvSpPr/>
          <p:nvPr/>
        </p:nvSpPr>
        <p:spPr>
          <a:xfrm>
            <a:off x="3551725" y="5105397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de Carga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1F22346-1E4E-4BA6-B09B-2B9747954B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4315205" y="4083727"/>
            <a:ext cx="439342" cy="1021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3849B52-3C58-4002-9E25-32F5EFF05B0E}"/>
              </a:ext>
            </a:extLst>
          </p:cNvPr>
          <p:cNvSpPr/>
          <p:nvPr/>
        </p:nvSpPr>
        <p:spPr>
          <a:xfrm>
            <a:off x="136955" y="16121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Pantalla Datos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E29F838-0F13-405C-B65B-1C1EFB6AF717}"/>
              </a:ext>
            </a:extLst>
          </p:cNvPr>
          <p:cNvCxnSpPr>
            <a:cxnSpLocks/>
            <a:stCxn id="5" idx="1"/>
            <a:endCxn id="64" idx="0"/>
          </p:cNvCxnSpPr>
          <p:nvPr/>
        </p:nvCxnSpPr>
        <p:spPr>
          <a:xfrm flipH="1">
            <a:off x="3223773" y="3670916"/>
            <a:ext cx="767294" cy="12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4936B0D-2982-4EBB-8774-ABA86CDDED2E}"/>
              </a:ext>
            </a:extLst>
          </p:cNvPr>
          <p:cNvSpPr/>
          <p:nvPr/>
        </p:nvSpPr>
        <p:spPr>
          <a:xfrm>
            <a:off x="9548845" y="51053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RGB: Rojo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8E2A3B2-1A3E-44E2-8422-2539439761B3}"/>
              </a:ext>
            </a:extLst>
          </p:cNvPr>
          <p:cNvCxnSpPr>
            <a:cxnSpLocks/>
            <a:stCxn id="17" idx="3"/>
            <a:endCxn id="55" idx="0"/>
          </p:cNvCxnSpPr>
          <p:nvPr/>
        </p:nvCxnSpPr>
        <p:spPr>
          <a:xfrm>
            <a:off x="7887066" y="3670915"/>
            <a:ext cx="2425259" cy="1434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00B59649-FECF-4D6C-B153-9A9EB1B59215}"/>
              </a:ext>
            </a:extLst>
          </p:cNvPr>
          <p:cNvSpPr/>
          <p:nvPr/>
        </p:nvSpPr>
        <p:spPr>
          <a:xfrm>
            <a:off x="7464351" y="819148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RGB: Azul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3FF4B281-84BA-4C7D-8CC2-0241DD9E0DEE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7887066" y="3670915"/>
            <a:ext cx="2471324" cy="8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073FC87-C75C-4FFE-8D90-C6D8A8268F83}"/>
              </a:ext>
            </a:extLst>
          </p:cNvPr>
          <p:cNvSpPr/>
          <p:nvPr/>
        </p:nvSpPr>
        <p:spPr>
          <a:xfrm>
            <a:off x="7567730" y="5105396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de distancia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5552C0C-AA07-4205-8E12-AB5E03959240}"/>
              </a:ext>
            </a:extLst>
          </p:cNvPr>
          <p:cNvCxnSpPr>
            <a:cxnSpLocks/>
            <a:stCxn id="30" idx="1"/>
            <a:endCxn id="32" idx="3"/>
          </p:cNvCxnSpPr>
          <p:nvPr/>
        </p:nvCxnSpPr>
        <p:spPr>
          <a:xfrm flipH="1">
            <a:off x="7019231" y="5518208"/>
            <a:ext cx="5484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F76CFD3-1219-4ECD-B6A3-6E5ECD3A97F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6989129" y="4083726"/>
            <a:ext cx="1342081" cy="1021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E7ABAC7-05A4-4654-946F-EF58BFD25E0F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>
            <a:off x="7887066" y="2338894"/>
            <a:ext cx="2471324" cy="1332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0F02021-EA39-40BC-A676-4A268B9EAFFC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5518027" y="3670915"/>
            <a:ext cx="573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51D40CB-938D-4F9D-98C3-329514048FFC}"/>
              </a:ext>
            </a:extLst>
          </p:cNvPr>
          <p:cNvSpPr/>
          <p:nvPr/>
        </p:nvSpPr>
        <p:spPr>
          <a:xfrm>
            <a:off x="115141" y="4724977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Acelerómetro para Apertura de puerta 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63D34EF-28D0-49C0-9117-CE47EB8764B5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1642101" y="4015789"/>
            <a:ext cx="1020825" cy="112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ube 63">
            <a:extLst>
              <a:ext uri="{FF2B5EF4-FFF2-40B4-BE49-F238E27FC236}">
                <a16:creationId xmlns:a16="http://schemas.microsoft.com/office/drawing/2014/main" id="{CF0A0BA1-432E-44ED-B092-193A7F725B97}"/>
              </a:ext>
            </a:extLst>
          </p:cNvPr>
          <p:cNvSpPr/>
          <p:nvPr/>
        </p:nvSpPr>
        <p:spPr>
          <a:xfrm>
            <a:off x="2101143" y="3350487"/>
            <a:ext cx="1123566" cy="666011"/>
          </a:xfrm>
          <a:prstGeom prst="clou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Firebase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598494D2-C9E6-4608-BCC0-1C4D9F810188}"/>
              </a:ext>
            </a:extLst>
          </p:cNvPr>
          <p:cNvCxnSpPr>
            <a:cxnSpLocks/>
            <a:stCxn id="64" idx="3"/>
            <a:endCxn id="47" idx="3"/>
          </p:cNvCxnSpPr>
          <p:nvPr/>
        </p:nvCxnSpPr>
        <p:spPr>
          <a:xfrm flipH="1" flipV="1">
            <a:off x="1663915" y="2025011"/>
            <a:ext cx="999011" cy="1363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5548DA9-D1A8-4853-B2A8-F646EEE344A5}"/>
              </a:ext>
            </a:extLst>
          </p:cNvPr>
          <p:cNvCxnSpPr>
            <a:cxnSpLocks/>
          </p:cNvCxnSpPr>
          <p:nvPr/>
        </p:nvCxnSpPr>
        <p:spPr>
          <a:xfrm>
            <a:off x="3177708" y="3519565"/>
            <a:ext cx="81048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15AC63EF-F1B6-4997-86A2-CBA1ACEFF154}"/>
              </a:ext>
            </a:extLst>
          </p:cNvPr>
          <p:cNvCxnSpPr>
            <a:cxnSpLocks/>
          </p:cNvCxnSpPr>
          <p:nvPr/>
        </p:nvCxnSpPr>
        <p:spPr>
          <a:xfrm>
            <a:off x="5492271" y="3464508"/>
            <a:ext cx="598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F6E83A6-F404-47AF-8929-BE1F377C92D1}"/>
              </a:ext>
            </a:extLst>
          </p:cNvPr>
          <p:cNvSpPr/>
          <p:nvPr/>
        </p:nvSpPr>
        <p:spPr>
          <a:xfrm>
            <a:off x="136954" y="5765011"/>
            <a:ext cx="2268893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 para iluminación LED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CB503F2-0B87-4C1F-83C1-1ED6FB930DEE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 flipV="1">
            <a:off x="2405847" y="4015789"/>
            <a:ext cx="257079" cy="2162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1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50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Silvio Andres Salmin</dc:creator>
  <cp:lastModifiedBy>Silvio Andres Salmin</cp:lastModifiedBy>
  <cp:revision>16</cp:revision>
  <dcterms:created xsi:type="dcterms:W3CDTF">2019-06-09T16:30:44Z</dcterms:created>
  <dcterms:modified xsi:type="dcterms:W3CDTF">2019-07-10T21:58:50Z</dcterms:modified>
</cp:coreProperties>
</file>