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9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37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1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60687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220145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5450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11301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299530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286762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59540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7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6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0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9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0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9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5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85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CBF5-E9E3-4BCE-B3F0-172F0C8CDB40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76CDC-68CB-4A3C-96F8-7C800E56B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24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3 tipos de comissão: Fixa, variável e sem comissão.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Arquivo de Vendas (Excel e </a:t>
            </a:r>
            <a:r>
              <a:rPr lang="pt-BR" sz="2000" dirty="0" err="1" smtClean="0"/>
              <a:t>txt</a:t>
            </a:r>
            <a:r>
              <a:rPr lang="pt-BR" sz="20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vendedor com mais vendas?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Categoria de Eletrodoméstico com mais vendas.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Qual loja menos vendeu?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Quantas (</a:t>
            </a:r>
            <a:r>
              <a:rPr lang="pt-BR" sz="2000" dirty="0" err="1" smtClean="0"/>
              <a:t>qtd</a:t>
            </a:r>
            <a:r>
              <a:rPr lang="pt-BR" sz="2000" dirty="0" smtClean="0"/>
              <a:t>) vendas foram realizadas no mês de Dezembro/14</a:t>
            </a:r>
            <a:r>
              <a:rPr lang="pt-BR" sz="2000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Dica: classificação, Subtotal, </a:t>
            </a:r>
            <a:r>
              <a:rPr lang="pt-BR" sz="2000" dirty="0" err="1" smtClean="0"/>
              <a:t>Procv</a:t>
            </a:r>
            <a:r>
              <a:rPr lang="pt-BR" sz="2000" dirty="0" smtClean="0"/>
              <a:t>, Concatenar, formula Direita, abrir </a:t>
            </a:r>
            <a:r>
              <a:rPr lang="pt-BR" sz="2000" dirty="0" err="1" smtClean="0"/>
              <a:t>txt</a:t>
            </a:r>
            <a:r>
              <a:rPr lang="pt-BR" sz="2000" dirty="0" smtClean="0"/>
              <a:t>, texto para colunas (cuidado com campo de ID-Produto = manter tipo Texto)</a:t>
            </a:r>
            <a:endParaRPr lang="pt-BR" sz="2000" dirty="0" smtClean="0"/>
          </a:p>
          <a:p>
            <a:pPr>
              <a:lnSpc>
                <a:spcPct val="150000"/>
              </a:lnSpc>
            </a:pPr>
            <a:endParaRPr lang="pt-BR" sz="2000" dirty="0" smtClean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Retorne no arquivo de VENDAS (exercício anterior) e </a:t>
            </a:r>
            <a:r>
              <a:rPr lang="pt-BR" sz="1800" dirty="0" smtClean="0"/>
              <a:t>usando </a:t>
            </a:r>
            <a:r>
              <a:rPr lang="pt-BR" sz="1800" dirty="0" smtClean="0"/>
              <a:t>o soma.se e cont.se qual venda média por ‘Segmento</a:t>
            </a:r>
            <a:r>
              <a:rPr lang="pt-BR" sz="1800" dirty="0" smtClean="0"/>
              <a:t>’?</a:t>
            </a: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a soma de vendas para todos os  Fornecedores que começa com “</a:t>
            </a:r>
            <a:r>
              <a:rPr lang="pt-BR" sz="1800" dirty="0" err="1" smtClean="0"/>
              <a:t>Br</a:t>
            </a:r>
            <a:r>
              <a:rPr lang="pt-BR" sz="1800" dirty="0" smtClean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a soma de todas as vendas desconsiderando estado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Qual a soma onde o nome do vendedor 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Qual total de vendas feitas desde Dez/2013 até hoje. E Anterior à Dez/2013?</a:t>
            </a:r>
          </a:p>
        </p:txBody>
      </p:sp>
    </p:spTree>
    <p:extLst>
      <p:ext uri="{BB962C8B-B14F-4D97-AF65-F5344CB8AC3E}">
        <p14:creationId xmlns:p14="http://schemas.microsoft.com/office/powerpoint/2010/main" val="16873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 smtClean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Calcule o preço </a:t>
            </a:r>
            <a:r>
              <a:rPr lang="pt-BR" sz="1800" dirty="0" smtClean="0"/>
              <a:t>médio de cada um dos itens acima (total de vendas dividido pela contagem de registros).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7971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 extraída do sistema ERP de um relatório da contabilidade que não possui campos de descrição do Diretor responsável (arquivo Fornecedores.txt). </a:t>
            </a: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Cruze este banco de dados com o cadastro de outro </a:t>
            </a:r>
            <a:r>
              <a:rPr lang="pt-BR" sz="1800" dirty="0">
                <a:latin typeface="Corbel" panose="020B0503020204020204" pitchFamily="34" charset="0"/>
              </a:rPr>
              <a:t>sistema (De para </a:t>
            </a:r>
            <a:r>
              <a:rPr lang="pt-BR" sz="1800" dirty="0" err="1">
                <a:latin typeface="Corbel" panose="020B0503020204020204" pitchFamily="34" charset="0"/>
              </a:rPr>
              <a:t>CCusto</a:t>
            </a:r>
            <a:r>
              <a:rPr lang="pt-BR" sz="1800" dirty="0">
                <a:latin typeface="Corbel" panose="020B0503020204020204" pitchFamily="34" charset="0"/>
              </a:rPr>
              <a:t> X </a:t>
            </a:r>
            <a:r>
              <a:rPr lang="pt-BR" sz="1800" dirty="0" smtClean="0">
                <a:latin typeface="Corbel" panose="020B0503020204020204" pitchFamily="34" charset="0"/>
              </a:rPr>
              <a:t>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valor gasto total da empresa com “MATERIAL </a:t>
            </a:r>
            <a:r>
              <a:rPr lang="pt-BR" sz="1800" dirty="0">
                <a:latin typeface="Corbel" panose="020B0503020204020204" pitchFamily="34" charset="0"/>
              </a:rPr>
              <a:t>IMPRESSO </a:t>
            </a:r>
            <a:r>
              <a:rPr lang="pt-BR" sz="1800" dirty="0" smtClean="0">
                <a:latin typeface="Corbel" panose="020B0503020204020204" pitchFamily="34" charset="0"/>
              </a:rPr>
              <a:t>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gasto total do Diretor Silvio (para centros de custo identificados)?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Quais os dados (responsável, fornecedor, diretor)  da NOTA de maior valor?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Faça um relatório de Gasto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Dica: Converter Todos os IDS para numero (usar substituição), PROCV, Relatório Subtotal, Texto para Coluna, FILTRO, Classificação, formula banco de dados .</a:t>
            </a: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Utilize o relatório de Vendas para mostrar graficamente: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1)Durante todos o período, qual a curva de Vendas Totais mês a mês.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2) Como é representado graficamente as vendas por </a:t>
            </a:r>
            <a:r>
              <a:rPr lang="pt-BR" sz="1800" dirty="0" err="1" smtClean="0"/>
              <a:t>Forncedor</a:t>
            </a:r>
            <a:r>
              <a:rPr lang="pt-BR" sz="1800" dirty="0" smtClean="0"/>
              <a:t> (barra).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3)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5180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Faça um gráfico de linhas e estime pela equação Linear, potenciação, </a:t>
            </a:r>
            <a:r>
              <a:rPr lang="pt-BR" sz="1800" dirty="0" err="1" smtClean="0"/>
              <a:t>exponenciação</a:t>
            </a:r>
            <a:r>
              <a:rPr lang="pt-BR" sz="18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1633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1</cp:revision>
  <dcterms:created xsi:type="dcterms:W3CDTF">2018-11-23T22:51:12Z</dcterms:created>
  <dcterms:modified xsi:type="dcterms:W3CDTF">2018-11-23T22:51:41Z</dcterms:modified>
</cp:coreProperties>
</file>