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2" r:id="rId3"/>
    <p:sldId id="314" r:id="rId4"/>
    <p:sldId id="284" r:id="rId5"/>
    <p:sldId id="297" r:id="rId6"/>
    <p:sldId id="294" r:id="rId7"/>
    <p:sldId id="271" r:id="rId8"/>
    <p:sldId id="279" r:id="rId9"/>
    <p:sldId id="292" r:id="rId10"/>
    <p:sldId id="291" r:id="rId11"/>
    <p:sldId id="30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2 - 7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- 8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4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5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6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1046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252</cp:revision>
  <dcterms:created xsi:type="dcterms:W3CDTF">2018-08-19T15:50:37Z</dcterms:created>
  <dcterms:modified xsi:type="dcterms:W3CDTF">2018-10-27T00:08:20Z</dcterms:modified>
</cp:coreProperties>
</file>