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41" r:id="rId26"/>
    <p:sldId id="342" r:id="rId27"/>
    <p:sldId id="343" r:id="rId28"/>
    <p:sldId id="344" r:id="rId29"/>
    <p:sldId id="346" r:id="rId30"/>
    <p:sldId id="347" r:id="rId31"/>
    <p:sldId id="282" r:id="rId32"/>
    <p:sldId id="314" r:id="rId33"/>
    <p:sldId id="284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71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3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12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7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42175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O </a:t>
            </a:r>
            <a:r>
              <a:rPr lang="pt-BR" sz="1800" dirty="0"/>
              <a:t>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</a:t>
            </a:r>
            <a:r>
              <a:rPr lang="pt-BR" sz="1800" dirty="0" smtClean="0"/>
              <a:t>o valor que queremos.</a:t>
            </a:r>
          </a:p>
          <a:p>
            <a:pPr marL="0" indent="0">
              <a:buNone/>
            </a:pPr>
            <a:r>
              <a:rPr lang="pt-BR" sz="1800" dirty="0" smtClean="0"/>
              <a:t>Caminho: Guia Dados&gt; Grupo Previsão &gt; Menu teste de </a:t>
            </a:r>
            <a:r>
              <a:rPr lang="pt-BR" sz="1800" dirty="0" err="1" smtClean="0"/>
              <a:t>Hipotese</a:t>
            </a:r>
            <a:r>
              <a:rPr lang="pt-BR" sz="1800" dirty="0" smtClean="0"/>
              <a:t> &gt; Comando Atingir Meta</a:t>
            </a:r>
          </a:p>
          <a:p>
            <a:pPr marL="0" indent="0">
              <a:buNone/>
            </a:pPr>
            <a:r>
              <a:rPr lang="pt-BR" sz="1800" dirty="0" smtClean="0"/>
              <a:t>No Exemplo quero saber qual o Volume de quantidades necessárias (Célula Verde) para que o lucro(célula laranja)  seja igual à “zero”.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Solução Atendida</a:t>
            </a:r>
            <a:endParaRPr lang="pt-BR" sz="1000" dirty="0"/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Numero encontrado pelo comando atingir meta</a:t>
            </a:r>
            <a:endParaRPr lang="pt-BR" sz="1000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</a:t>
            </a:r>
            <a:r>
              <a:rPr lang="pt-BR" sz="1000" dirty="0" err="1" smtClean="0"/>
              <a:t>Celula</a:t>
            </a:r>
            <a:r>
              <a:rPr lang="pt-BR" sz="1000" dirty="0" smtClean="0"/>
              <a:t> onde esta o Numero que será Alterado</a:t>
            </a:r>
            <a:endParaRPr lang="pt-BR" sz="10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célula onde esta o valor que queremos como ALVO</a:t>
            </a:r>
            <a:endParaRPr lang="pt-BR" sz="10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O Valor que queremos como ALVO</a:t>
            </a:r>
            <a:endParaRPr lang="pt-BR" sz="1000" dirty="0"/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2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1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2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/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4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1998</Words>
  <Application>Microsoft Office PowerPoint</Application>
  <PresentationFormat>Widescreen</PresentationFormat>
  <Paragraphs>301</Paragraphs>
  <Slides>33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255</cp:revision>
  <dcterms:created xsi:type="dcterms:W3CDTF">2018-08-19T15:50:37Z</dcterms:created>
  <dcterms:modified xsi:type="dcterms:W3CDTF">2018-10-29T14:30:34Z</dcterms:modified>
</cp:coreProperties>
</file>