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0" r:id="rId3"/>
    <p:sldId id="331" r:id="rId4"/>
    <p:sldId id="332" r:id="rId5"/>
    <p:sldId id="324" r:id="rId6"/>
    <p:sldId id="335" r:id="rId7"/>
    <p:sldId id="336" r:id="rId8"/>
    <p:sldId id="327" r:id="rId9"/>
    <p:sldId id="33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4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dirty="0" smtClean="0"/>
              <a:t>de produtos com </a:t>
            </a:r>
            <a:r>
              <a:rPr lang="pt-BR" sz="2000" dirty="0"/>
              <a:t>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Elas </a:t>
            </a:r>
            <a:r>
              <a:rPr lang="pt-BR" sz="1800" dirty="0"/>
              <a:t>trabalham em conjunto com a o fluxo de símbolos abaixo que dizem qual é o </a:t>
            </a:r>
            <a:r>
              <a:rPr lang="pt-BR" sz="1800" dirty="0" smtClean="0"/>
              <a:t>Critério e </a:t>
            </a:r>
            <a:r>
              <a:rPr lang="pt-BR" sz="1800" dirty="0" err="1" smtClean="0"/>
              <a:t>caracter</a:t>
            </a:r>
            <a:r>
              <a:rPr lang="pt-BR" sz="1800" dirty="0" smtClean="0"/>
              <a:t> curinga: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</a:t>
            </a:r>
            <a:r>
              <a:rPr lang="pt-BR" sz="1800" dirty="0" smtClean="0"/>
              <a:t>).; * (qualquer coisa); ? (qualquer 1 </a:t>
            </a:r>
            <a:r>
              <a:rPr lang="pt-BR" sz="1800" dirty="0" err="1" smtClean="0"/>
              <a:t>Caracter</a:t>
            </a:r>
            <a:r>
              <a:rPr lang="pt-BR" sz="1800" dirty="0" smtClean="0"/>
              <a:t>)</a:t>
            </a: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</a:t>
            </a:r>
            <a:r>
              <a:rPr lang="pt-BR" sz="1800" b="1" dirty="0" smtClean="0">
                <a:highlight>
                  <a:srgbClr val="FFFF00"/>
                </a:highlight>
              </a:rPr>
              <a:t>Fabrica</a:t>
            </a:r>
            <a:r>
              <a:rPr lang="pt-BR" sz="1800" dirty="0" smtClean="0"/>
              <a:t>nte </a:t>
            </a:r>
            <a:r>
              <a:rPr lang="pt-BR" sz="1800" dirty="0"/>
              <a:t>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</a:t>
            </a:r>
            <a:r>
              <a:rPr lang="pt-BR" sz="1600" dirty="0" smtClean="0"/>
              <a:t>Gráficos.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1)Selecionar </a:t>
            </a:r>
            <a:r>
              <a:rPr lang="pt-BR" sz="1600" dirty="0"/>
              <a:t>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2)Selecionar dados e pressionar F11.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034786"/>
              </p:ext>
            </p:extLst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50384"/>
              </p:ext>
            </p:extLst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12234"/>
              </p:ext>
            </p:extLst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/>
              <a:t>Ao criar um gráfico você editar e alterar sua cor, formatação, inserir rotulo e mesmo alterar o tipo de gráfico (</a:t>
            </a:r>
            <a:r>
              <a:rPr lang="pt-BR" sz="1600" dirty="0" err="1" smtClean="0"/>
              <a:t>Ex</a:t>
            </a:r>
            <a:r>
              <a:rPr lang="pt-BR" sz="1600" dirty="0" smtClean="0"/>
              <a:t>: de </a:t>
            </a:r>
            <a:r>
              <a:rPr lang="pt-BR" sz="1600" dirty="0" err="1" smtClean="0"/>
              <a:t>puizza</a:t>
            </a:r>
            <a:r>
              <a:rPr lang="pt-BR" sz="1600" dirty="0" smtClean="0"/>
              <a:t> para Linha).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Selecionar o gráfico e clique com o botão direito do mouse.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494844"/>
              </p:ext>
            </p:extLst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67328"/>
              </p:ext>
            </p:extLst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264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7517</TotalTime>
  <Words>629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371</cp:revision>
  <dcterms:created xsi:type="dcterms:W3CDTF">2018-08-19T15:50:37Z</dcterms:created>
  <dcterms:modified xsi:type="dcterms:W3CDTF">2018-11-27T01:56:10Z</dcterms:modified>
</cp:coreProperties>
</file>