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3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64" autoAdjust="0"/>
  </p:normalViewPr>
  <p:slideViewPr>
    <p:cSldViewPr>
      <p:cViewPr varScale="1">
        <p:scale>
          <a:sx n="63" d="100"/>
          <a:sy n="63" d="100"/>
        </p:scale>
        <p:origin x="996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104871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1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1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overrideClrMapping bg1="dk1" tx1="dk1" bg2="dk1" tx2="dk1" accent1="dk1" accent2="dk1" accent3="dk1" accent4="dk1" accent5="dk1" accent6="dk1" hlink="dk1" folHlink="dk1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6" descr="Celestia-R1---OverlayTitle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594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95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7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8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687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8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68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6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Picture 15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72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673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7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76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6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7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10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97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698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99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0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48701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7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7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4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48647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6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6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71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7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048715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6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67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6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6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6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6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81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6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6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52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6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7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92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93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9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69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58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5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60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6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66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5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8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58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4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6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66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7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705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706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707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70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7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40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641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02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3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04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5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6" name="object 7"/>
          <p:cNvSpPr txBox="1">
            <a:spLocks noGrp="1"/>
          </p:cNvSpPr>
          <p:nvPr>
            <p:ph type="ctrTitle"/>
          </p:nvPr>
        </p:nvSpPr>
        <p:spPr>
          <a:xfrm>
            <a:off x="4267200" y="250188"/>
            <a:ext cx="7315200" cy="21882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048608" name="TextBox 13"/>
          <p:cNvSpPr txBox="1"/>
          <p:nvPr/>
        </p:nvSpPr>
        <p:spPr>
          <a:xfrm>
            <a:off x="1114424" y="3004185"/>
            <a:ext cx="10045701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altLang="en-GB" sz="2400" b="1" dirty="0"/>
              <a:t>RAKESH KUMAR.M</a:t>
            </a:r>
            <a:endParaRPr lang="zh-CN" altLang="en-US" dirty="0"/>
          </a:p>
          <a:p>
            <a:r>
              <a:rPr lang="en-US" sz="2400" b="1" dirty="0"/>
              <a:t>REGISTER NO AND NMID: </a:t>
            </a:r>
            <a:r>
              <a:rPr lang="en-US" altLang="en-GB" sz="2400" b="1" dirty="0"/>
              <a:t>222403026 </a:t>
            </a:r>
            <a:r>
              <a:rPr lang="en-US" altLang="en-GB" sz="2400" b="1" dirty="0" smtClean="0"/>
              <a:t>&amp; A31DB67ADE42E13BF034DF2EE161AF13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b="1" dirty="0" err="1" smtClean="0"/>
              <a:t>B.Sc</a:t>
            </a:r>
            <a:r>
              <a:rPr lang="en-US" sz="2400" b="1" dirty="0" smtClean="0"/>
              <a:t> (</a:t>
            </a:r>
            <a:r>
              <a:rPr lang="en-US" altLang="en-GB" sz="2400" b="1" dirty="0" smtClean="0"/>
              <a:t>COMPUTER </a:t>
            </a:r>
            <a:r>
              <a:rPr lang="en-US" altLang="en-GB" sz="2400" b="1" dirty="0"/>
              <a:t>SCIENCE </a:t>
            </a:r>
            <a:r>
              <a:rPr lang="en-US" altLang="en-GB" sz="2400" b="1" dirty="0" smtClean="0"/>
              <a:t>)</a:t>
            </a:r>
            <a:endParaRPr lang="zh-CN" altLang="en-US" dirty="0"/>
          </a:p>
          <a:p>
            <a:r>
              <a:rPr lang="en-US" sz="2400" b="1" dirty="0"/>
              <a:t>COLLEGE: </a:t>
            </a:r>
            <a:r>
              <a:rPr lang="en-US" altLang="en-GB" sz="2400" b="1" dirty="0"/>
              <a:t> SRIRAM COLLEGE OF ARTS &amp; SCIENCE  (</a:t>
            </a:r>
            <a:r>
              <a:rPr lang="en-US" altLang="en-GB" sz="2400" b="1" dirty="0" smtClean="0"/>
              <a:t>MADRAS  UNIVERSITY</a:t>
            </a:r>
            <a:r>
              <a:rPr lang="en-US" altLang="en-GB" sz="2400" b="1" dirty="0"/>
              <a:t>) </a:t>
            </a:r>
            <a:r>
              <a:rPr lang="en-US" sz="2400" b="1" dirty="0"/>
              <a:t>           </a:t>
            </a:r>
            <a:endParaRPr lang="zh-CN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object 7"/>
          <p:cNvSpPr txBox="1">
            <a:spLocks noGrp="1"/>
          </p:cNvSpPr>
          <p:nvPr>
            <p:ph type="title"/>
          </p:nvPr>
        </p:nvSpPr>
        <p:spPr>
          <a:xfrm>
            <a:off x="739775" y="670881"/>
            <a:ext cx="90138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rial Black" panose="020B0A04020102020204" pitchFamily="34" charset="0"/>
              </a:rPr>
              <a:t>RESULTS AND SCREENSHOTS</a:t>
            </a:r>
            <a:endParaRPr sz="4250" dirty="0">
              <a:latin typeface="Arial Black" panose="020B0A04020102020204" pitchFamily="34" charset="0"/>
            </a:endParaRPr>
          </a:p>
        </p:txBody>
      </p:sp>
      <p:sp>
        <p:nvSpPr>
          <p:cNvPr id="104858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9" name="Rectangle 9"/>
          <p:cNvSpPr/>
          <p:nvPr/>
        </p:nvSpPr>
        <p:spPr>
          <a:xfrm>
            <a:off x="586364" y="2354703"/>
            <a:ext cx="4313670" cy="38633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Website loads correctly in browsers without errors.</a:t>
            </a:r>
            <a:endParaRPr sz="320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Sections display clearly with responsive adjustments.</a:t>
            </a:r>
            <a:endParaRPr sz="320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Screenshots (homepage, skills, projects, contact) illustrate the outcome.</a:t>
            </a:r>
          </a:p>
        </p:txBody>
      </p:sp>
      <p:pic>
        <p:nvPicPr>
          <p:cNvPr id="2097153" name="Picture 209715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431080" y="2354702"/>
            <a:ext cx="5846138" cy="32589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object 7"/>
          <p:cNvSpPr txBox="1">
            <a:spLocks noGrp="1"/>
          </p:cNvSpPr>
          <p:nvPr>
            <p:ph type="title"/>
          </p:nvPr>
        </p:nvSpPr>
        <p:spPr>
          <a:xfrm>
            <a:off x="755332" y="477777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1048586" name="Rectangle 1"/>
          <p:cNvSpPr/>
          <p:nvPr/>
        </p:nvSpPr>
        <p:spPr>
          <a:xfrm>
            <a:off x="1752600" y="1981200"/>
            <a:ext cx="9067800" cy="3444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portfolio addresses the challenge of professional self-presentation.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Demonstrates </a:t>
            </a:r>
            <a:r>
              <a:rPr lang="en-US" sz="2800" b="1" dirty="0"/>
              <a:t>front-end development skills</a:t>
            </a:r>
            <a:r>
              <a:rPr lang="en-US" sz="2800" dirty="0"/>
              <a:t> and </a:t>
            </a:r>
            <a:r>
              <a:rPr lang="en-US" sz="2800" b="1" dirty="0"/>
              <a:t>design thinking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Acts as a career tool for job applications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enhanced with future additions (backend integration, blogs, analytics).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5014595" cy="447558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 TITLE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48613" name="TextBox 6"/>
          <p:cNvSpPr txBox="1"/>
          <p:nvPr/>
        </p:nvSpPr>
        <p:spPr>
          <a:xfrm>
            <a:off x="1371600" y="2140059"/>
            <a:ext cx="9677400" cy="3025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Gabriola" panose="04040605051002020D02" pitchFamily="82" charset="0"/>
              </a:rPr>
              <a:t>Design and Development of a Digital Portfolio Website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2043747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AGENDA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48615" name="Rectangle 6"/>
          <p:cNvSpPr/>
          <p:nvPr/>
        </p:nvSpPr>
        <p:spPr>
          <a:xfrm>
            <a:off x="2514600" y="1446854"/>
            <a:ext cx="7162800" cy="470154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en-US" sz="2800" b="1" dirty="0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b="1" dirty="0" err="1" smtClean="0">
                <a:latin typeface="Castellar" panose="020A0402060406010301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sz="2800" b="1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991600" y="3309937"/>
            <a:ext cx="2600071" cy="3257550"/>
            <a:chOff x="7991475" y="2933700"/>
            <a:chExt cx="2762250" cy="3257550"/>
          </a:xfrm>
        </p:grpSpPr>
        <p:sp>
          <p:nvSpPr>
            <p:cNvPr id="10486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6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18" name="object 7"/>
          <p:cNvSpPr txBox="1">
            <a:spLocks noGrp="1"/>
          </p:cNvSpPr>
          <p:nvPr>
            <p:ph type="title"/>
          </p:nvPr>
        </p:nvSpPr>
        <p:spPr>
          <a:xfrm>
            <a:off x="834072" y="594740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b="1" dirty="0" smtClean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PROBLEM</a:t>
            </a:r>
            <a:r>
              <a:rPr lang="en-US" sz="4250" dirty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048619" name="Content Placeholder 2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In the modern digital era, students and professionals require an accessible and visually appealing way to present their skills and accomplishments.</a:t>
            </a:r>
          </a:p>
          <a:p>
            <a:r>
              <a:rPr lang="en-US" dirty="0" smtClean="0"/>
              <a:t>Traditional resumes often fail to showcase creativity, interactivity, and real project outcomes.</a:t>
            </a:r>
          </a:p>
          <a:p>
            <a:r>
              <a:rPr lang="en-US" dirty="0" smtClean="0"/>
              <a:t>A portfolio website bridges this gap by enabling interactive presentation of work, coding abilities, and design sensibilities.</a:t>
            </a:r>
          </a:p>
          <a:p>
            <a:r>
              <a:rPr lang="en-US" dirty="0" smtClean="0"/>
              <a:t>This project addresses the problem by creating a personal portfolio website that is responsive, professional, and easy to update.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object 7"/>
          <p:cNvSpPr txBox="1">
            <a:spLocks noGrp="1"/>
          </p:cNvSpPr>
          <p:nvPr>
            <p:ph type="title"/>
          </p:nvPr>
        </p:nvSpPr>
        <p:spPr>
          <a:xfrm>
            <a:off x="739775" y="849312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lang="en-US" sz="4250" spc="5" dirty="0" smtClean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48621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266060" y="5986145"/>
            <a:ext cx="551167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22" name="Rectangle 4"/>
          <p:cNvSpPr>
            <a:spLocks noChangeArrowheads="1"/>
          </p:cNvSpPr>
          <p:nvPr/>
        </p:nvSpPr>
        <p:spPr bwMode="auto">
          <a:xfrm>
            <a:off x="1740910" y="1759119"/>
            <a:ext cx="6715125" cy="36728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Project Title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sz="3200" b="1" dirty="0">
                <a:latin typeface="Gabriola" panose="04040605051002020D02" pitchFamily="82" charset="0"/>
              </a:rPr>
              <a:t>Design and Development of a Digital Portfolio Website</a:t>
            </a:r>
            <a:endParaRPr lang="en-US" sz="2400" b="1" dirty="0">
              <a:latin typeface="Gabriola" panose="04040605051002020D02" pitchFamily="82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website built with core web technologies.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sections like About Me, Skills, Projects, and Contact.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Highlights both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expertise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design sense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Functions as a living resume that can be updated over time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47" name="object 2"/>
          <p:cNvGrpSpPr/>
          <p:nvPr/>
        </p:nvGrpSpPr>
        <p:grpSpPr>
          <a:xfrm>
            <a:off x="9366539" y="3366191"/>
            <a:ext cx="2943225" cy="3239829"/>
            <a:chOff x="8658225" y="2647950"/>
            <a:chExt cx="3533775" cy="3810000"/>
          </a:xfrm>
        </p:grpSpPr>
        <p:sp>
          <p:nvSpPr>
            <p:cNvPr id="104862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7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234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 Black" panose="020B0A04020102020204" pitchFamily="34" charset="0"/>
              </a:rPr>
              <a:t>W</a:t>
            </a:r>
            <a:r>
              <a:rPr sz="3200" spc="-20" dirty="0">
                <a:latin typeface="Arial Black" panose="020B0A04020102020204" pitchFamily="34" charset="0"/>
              </a:rPr>
              <a:t>H</a:t>
            </a:r>
            <a:r>
              <a:rPr sz="3200" spc="20" dirty="0">
                <a:latin typeface="Arial Black" panose="020B0A04020102020204" pitchFamily="34" charset="0"/>
              </a:rPr>
              <a:t>O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AR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T</a:t>
            </a:r>
            <a:r>
              <a:rPr sz="3200" spc="-15" dirty="0">
                <a:latin typeface="Arial Black" panose="020B0A04020102020204" pitchFamily="34" charset="0"/>
              </a:rPr>
              <a:t>H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20" dirty="0">
                <a:latin typeface="Arial Black" panose="020B0A04020102020204" pitchFamily="34" charset="0"/>
              </a:rPr>
              <a:t>E</a:t>
            </a:r>
            <a:r>
              <a:rPr sz="3200" spc="30" dirty="0">
                <a:latin typeface="Arial Black" panose="020B0A04020102020204" pitchFamily="34" charset="0"/>
              </a:rPr>
              <a:t>N</a:t>
            </a:r>
            <a:r>
              <a:rPr sz="3200" spc="15" dirty="0">
                <a:latin typeface="Arial Black" panose="020B0A04020102020204" pitchFamily="34" charset="0"/>
              </a:rPr>
              <a:t>D</a:t>
            </a:r>
            <a:r>
              <a:rPr sz="3200" spc="-45" dirty="0">
                <a:latin typeface="Arial Black" panose="020B0A04020102020204" pitchFamily="34" charset="0"/>
              </a:rPr>
              <a:t> </a:t>
            </a:r>
            <a:r>
              <a:rPr sz="3200" dirty="0">
                <a:latin typeface="Arial Black" panose="020B0A04020102020204" pitchFamily="34" charset="0"/>
              </a:rPr>
              <a:t>U</a:t>
            </a:r>
            <a:r>
              <a:rPr sz="3200" spc="10" dirty="0">
                <a:latin typeface="Arial Black" panose="020B0A04020102020204" pitchFamily="34" charset="0"/>
              </a:rPr>
              <a:t>S</a:t>
            </a:r>
            <a:r>
              <a:rPr sz="3200" spc="-25" dirty="0">
                <a:latin typeface="Arial Black" panose="020B0A04020102020204" pitchFamily="34" charset="0"/>
              </a:rPr>
              <a:t>E</a:t>
            </a:r>
            <a:r>
              <a:rPr sz="3200" spc="-10" dirty="0">
                <a:latin typeface="Arial Black" panose="020B0A04020102020204" pitchFamily="34" charset="0"/>
              </a:rPr>
              <a:t>R</a:t>
            </a:r>
            <a:r>
              <a:rPr sz="3200" spc="5" dirty="0">
                <a:latin typeface="Arial Black" panose="020B0A04020102020204" pitchFamily="34" charset="0"/>
              </a:rPr>
              <a:t>S?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1048626" name="Rectangle 1"/>
          <p:cNvSpPr>
            <a:spLocks noChangeArrowheads="1"/>
          </p:cNvSpPr>
          <p:nvPr/>
        </p:nvSpPr>
        <p:spPr bwMode="auto">
          <a:xfrm rot="10800000" flipV="1">
            <a:off x="1600200" y="2258307"/>
            <a:ext cx="8382000" cy="25806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Students/Professionals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showcase academic, technical, and creative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Recruiters &amp; Hiring Managers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quickly evaluate a candidate’s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Mentors &amp; Teachers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track growth and give structured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Peers/Colleagues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collaboration and project reviews.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6"/>
          <p:cNvSpPr txBox="1">
            <a:spLocks noGrp="1"/>
          </p:cNvSpPr>
          <p:nvPr>
            <p:ph type="title"/>
          </p:nvPr>
        </p:nvSpPr>
        <p:spPr>
          <a:xfrm>
            <a:off x="558165" y="872172"/>
            <a:ext cx="660463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rial Black" panose="020B0A04020102020204" pitchFamily="34" charset="0"/>
              </a:rPr>
              <a:t>TOOLS AND TECHNIQUES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048628" name="Rectangle 9"/>
          <p:cNvSpPr/>
          <p:nvPr/>
        </p:nvSpPr>
        <p:spPr>
          <a:xfrm>
            <a:off x="1905000" y="2514600"/>
            <a:ext cx="8915400" cy="3025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HTML</a:t>
            </a:r>
            <a:r>
              <a:rPr lang="en-US" sz="2800" dirty="0"/>
              <a:t> – for structure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CSS</a:t>
            </a:r>
            <a:r>
              <a:rPr lang="en-US" sz="2800" dirty="0"/>
              <a:t> – for design, styling, and responsive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JavaScript</a:t>
            </a:r>
            <a:r>
              <a:rPr lang="en-US" sz="2800" dirty="0"/>
              <a:t> – for interactivity and dynamic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GitHub</a:t>
            </a:r>
            <a:r>
              <a:rPr lang="en-US" sz="2800" dirty="0"/>
              <a:t> – version control, project hosting, and easy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Responsive Design Principles</a:t>
            </a:r>
            <a:r>
              <a:rPr lang="en-US" sz="2800" dirty="0"/>
              <a:t> – ensuring usability across desktop, tablet, and mobile.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0" name="object 8"/>
          <p:cNvSpPr txBox="1"/>
          <p:nvPr/>
        </p:nvSpPr>
        <p:spPr>
          <a:xfrm>
            <a:off x="533400" y="381000"/>
            <a:ext cx="6042025" cy="1207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rial Black" panose="020B0A04020102020204" pitchFamily="34" charset="0"/>
                <a:cs typeface="Trebuchet MS"/>
              </a:rPr>
              <a:t>POTFOLIO DESIGN AND LAYOUT</a:t>
            </a:r>
            <a:endParaRPr sz="4000" dirty="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1048601" name="Rectangle 1"/>
          <p:cNvSpPr>
            <a:spLocks noChangeArrowheads="1"/>
          </p:cNvSpPr>
          <p:nvPr/>
        </p:nvSpPr>
        <p:spPr bwMode="auto">
          <a:xfrm>
            <a:off x="1600200" y="1998474"/>
            <a:ext cx="9296400" cy="3469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Clean and minimal interface to ensure professionalism.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Logical structure: About,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fonts, colors, and branding for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Adaptable to multiple devices and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 hierarchy makes navigation intuitive.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399" cy="8382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FEATURES AND FUNCTIONALITY</a:t>
            </a:r>
          </a:p>
        </p:txBody>
      </p:sp>
      <p:sp>
        <p:nvSpPr>
          <p:cNvPr id="1048591" name="Rectangle 1"/>
          <p:cNvSpPr>
            <a:spLocks noChangeArrowheads="1"/>
          </p:cNvSpPr>
          <p:nvPr/>
        </p:nvSpPr>
        <p:spPr bwMode="auto">
          <a:xfrm>
            <a:off x="2057400" y="2321807"/>
            <a:ext cx="8686800" cy="26060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 navigation between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showcase with descriptions, links, or demos.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Contact form or contact details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Responsive and mobile-friendly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Optional animations or effects for better user engagement.</a:t>
            </a:r>
          </a:p>
        </p:txBody>
      </p:sp>
      <p:grpSp>
        <p:nvGrpSpPr>
          <p:cNvPr id="35" name="object 2"/>
          <p:cNvGrpSpPr/>
          <p:nvPr/>
        </p:nvGrpSpPr>
        <p:grpSpPr>
          <a:xfrm>
            <a:off x="9214139" y="3213791"/>
            <a:ext cx="2943225" cy="3239829"/>
            <a:chOff x="8658225" y="2647950"/>
            <a:chExt cx="3533775" cy="3810000"/>
          </a:xfrm>
        </p:grpSpPr>
        <p:sp>
          <p:nvSpPr>
            <p:cNvPr id="104859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Office PowerPoint</Application>
  <PresentationFormat>Widescreen</PresentationFormat>
  <Paragraphs>65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宋体</vt:lpstr>
      <vt:lpstr>Arial</vt:lpstr>
      <vt:lpstr>Arial Black</vt:lpstr>
      <vt:lpstr>Calibri</vt:lpstr>
      <vt:lpstr>Calibri Light</vt:lpstr>
      <vt:lpstr>Castellar</vt:lpstr>
      <vt:lpstr>Gabriola</vt:lpstr>
      <vt:lpstr>Roboto</vt:lpstr>
      <vt:lpstr>Times New Roman</vt:lpstr>
      <vt:lpstr>Trebuchet MS</vt:lpstr>
      <vt:lpstr>Celestial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srvm</cp:lastModifiedBy>
  <cp:revision>1</cp:revision>
  <dcterms:created xsi:type="dcterms:W3CDTF">2024-03-27T19:07:22Z</dcterms:created>
  <dcterms:modified xsi:type="dcterms:W3CDTF">2025-09-13T05:37:19Z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206984b4fa0b457a8975ed155c327c00</vt:lpwstr>
  </property>
</Properties>
</file>