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BDB79-B1A4-44E4-9F6E-E683314ECB46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3732A-A610-483B-8260-48BD9EAD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0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3732A-A610-483B-8260-48BD9EAD64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2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6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6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5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E374-37C0-476A-8501-DDB0C5524BED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CAB9-1B17-4AED-9768-1F0FAEC08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6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DEB7EF-8026-48E1-B42E-CBC087232537}"/>
              </a:ext>
            </a:extLst>
          </p:cNvPr>
          <p:cNvSpPr txBox="1"/>
          <p:nvPr/>
        </p:nvSpPr>
        <p:spPr>
          <a:xfrm>
            <a:off x="-18718" y="75212"/>
            <a:ext cx="452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Smart Transportation Lab at McGill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99172-FEA0-4CFA-B635-5D1ABE245596}"/>
              </a:ext>
            </a:extLst>
          </p:cNvPr>
          <p:cNvSpPr txBox="1"/>
          <p:nvPr/>
        </p:nvSpPr>
        <p:spPr>
          <a:xfrm>
            <a:off x="151017" y="53788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Current members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5AE6B-5259-4378-B5E1-BA5B842A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6" y="996182"/>
            <a:ext cx="900000" cy="1107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835EE-314C-4472-B63B-B58395D32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54" y="996182"/>
            <a:ext cx="900000" cy="1107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8CB76-1AD8-4E69-8237-34395D6C4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85" y="996182"/>
            <a:ext cx="900000" cy="110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08A0E-4AC4-4029-932D-C13033D21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23" y="3910893"/>
            <a:ext cx="900000" cy="1107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5F58AF-2F8E-4558-B1D1-4744FEC03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85" y="3910893"/>
            <a:ext cx="900000" cy="11076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DB1B91-7101-48AB-A16F-80F3CC464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931" y="996182"/>
            <a:ext cx="900000" cy="11076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E2BDE3-39B3-42E8-A71D-18431948ED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21" y="2438723"/>
            <a:ext cx="900000" cy="11076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D13B85-69EF-4D3D-8C8E-3E75C4F54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6" y="2415437"/>
            <a:ext cx="900000" cy="11076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6C9280-98AC-4305-8F4B-330D4ED80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5" y="5386451"/>
            <a:ext cx="900000" cy="11076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EAC8F1-6803-420C-A7A2-72D55B19C0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61" y="996182"/>
            <a:ext cx="900000" cy="11076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082754-2377-4B60-BD2D-EEA4D3D1D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6" y="3910893"/>
            <a:ext cx="900000" cy="11076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37778D-D64C-44BA-A6E0-E97329E50A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54" y="3910893"/>
            <a:ext cx="900000" cy="11076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FC4C60-3257-488C-AC5D-32909F200F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8" y="2475877"/>
            <a:ext cx="900000" cy="11076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B1446A2-D7B7-4B6B-B228-DDC248B059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23" y="996182"/>
            <a:ext cx="900000" cy="11076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D304749-FC4C-4D0E-9660-69AB4D184B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92" y="996182"/>
            <a:ext cx="900000" cy="11076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474CAC2-7E71-4213-8324-B9C0CD29D9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63" y="5386451"/>
            <a:ext cx="900000" cy="11076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0C0441-9F6F-410E-B10C-A3C4C0B7DA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80" y="2475877"/>
            <a:ext cx="900000" cy="11076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15D5001-7831-48ED-8FEC-56522F0414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0" y="2475877"/>
            <a:ext cx="900000" cy="110769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1A49A58-F4EA-4CED-B0BD-FBAB54C4A89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89" y="2475877"/>
            <a:ext cx="900000" cy="11076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8AF3260-1D87-4A96-A4FB-A25244E29219}"/>
              </a:ext>
            </a:extLst>
          </p:cNvPr>
          <p:cNvSpPr txBox="1"/>
          <p:nvPr/>
        </p:nvSpPr>
        <p:spPr>
          <a:xfrm>
            <a:off x="151017" y="5554763"/>
            <a:ext cx="18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Alumni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002CE3-C375-4763-9A76-6FBFFD4438BE}"/>
              </a:ext>
            </a:extLst>
          </p:cNvPr>
          <p:cNvSpPr txBox="1"/>
          <p:nvPr/>
        </p:nvSpPr>
        <p:spPr>
          <a:xfrm>
            <a:off x="-56017" y="2053427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Prof. Lijun Sun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DF1209-0B1F-42E4-B81C-1B9D6B4905B5}"/>
              </a:ext>
            </a:extLst>
          </p:cNvPr>
          <p:cNvSpPr txBox="1"/>
          <p:nvPr/>
        </p:nvSpPr>
        <p:spPr>
          <a:xfrm>
            <a:off x="1303493" y="2053427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Yuankai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Wu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Postdoc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C11640-673C-4C09-898E-4BDC5862E57D}"/>
              </a:ext>
            </a:extLst>
          </p:cNvPr>
          <p:cNvSpPr txBox="1"/>
          <p:nvPr/>
        </p:nvSpPr>
        <p:spPr>
          <a:xfrm>
            <a:off x="2655261" y="2053427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Wenshuo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Wang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Postdoc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1137D9-B827-4368-A1CB-0FA317D23329}"/>
              </a:ext>
            </a:extLst>
          </p:cNvPr>
          <p:cNvSpPr txBox="1"/>
          <p:nvPr/>
        </p:nvSpPr>
        <p:spPr>
          <a:xfrm>
            <a:off x="3932039" y="2053427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Xudong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Wang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Candidate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CC8267-1DC4-4DB2-952F-C26E72551B6D}"/>
              </a:ext>
            </a:extLst>
          </p:cNvPr>
          <p:cNvSpPr txBox="1"/>
          <p:nvPr/>
        </p:nvSpPr>
        <p:spPr>
          <a:xfrm>
            <a:off x="5265967" y="2053427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Zhanhong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Cheng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Candidate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3D542-01FB-40DF-85A9-13F4CE72FD84}"/>
              </a:ext>
            </a:extLst>
          </p:cNvPr>
          <p:cNvSpPr txBox="1"/>
          <p:nvPr/>
        </p:nvSpPr>
        <p:spPr>
          <a:xfrm>
            <a:off x="6589154" y="2053427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Mengying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Lei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Student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B84B90-4B2D-4030-AD6B-F59DDAB9C9FE}"/>
              </a:ext>
            </a:extLst>
          </p:cNvPr>
          <p:cNvSpPr txBox="1"/>
          <p:nvPr/>
        </p:nvSpPr>
        <p:spPr>
          <a:xfrm>
            <a:off x="7920095" y="2053427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Fuqiang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Liu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Student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B72C00-45DF-4E09-A35A-7F2CF50283DE}"/>
              </a:ext>
            </a:extLst>
          </p:cNvPr>
          <p:cNvSpPr txBox="1"/>
          <p:nvPr/>
        </p:nvSpPr>
        <p:spPr>
          <a:xfrm>
            <a:off x="-63886" y="3526481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Jingbo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Tian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Student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DDB301-A993-4324-BC22-CEFA103676F7}"/>
              </a:ext>
            </a:extLst>
          </p:cNvPr>
          <p:cNvSpPr txBox="1"/>
          <p:nvPr/>
        </p:nvSpPr>
        <p:spPr>
          <a:xfrm>
            <a:off x="1332563" y="3526481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Jiawei Wang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Student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32295D-0088-4F25-AE01-F7AF0E59E022}"/>
              </a:ext>
            </a:extLst>
          </p:cNvPr>
          <p:cNvSpPr txBox="1"/>
          <p:nvPr/>
        </p:nvSpPr>
        <p:spPr>
          <a:xfrm>
            <a:off x="2633518" y="3536006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Xiaoxu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Student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58EC4D-5032-4C06-8100-4E675D2C3007}"/>
              </a:ext>
            </a:extLst>
          </p:cNvPr>
          <p:cNvSpPr txBox="1"/>
          <p:nvPr/>
        </p:nvSpPr>
        <p:spPr>
          <a:xfrm>
            <a:off x="3959022" y="3536006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Xinyu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Student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5FA1FE-ED2C-44EE-A8FF-D4032D779CCC}"/>
              </a:ext>
            </a:extLst>
          </p:cNvPr>
          <p:cNvSpPr txBox="1"/>
          <p:nvPr/>
        </p:nvSpPr>
        <p:spPr>
          <a:xfrm>
            <a:off x="5333646" y="3536006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Zhicheng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Liu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Student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7EFA3B-8075-4997-B3D0-855FD9B192C6}"/>
              </a:ext>
            </a:extLst>
          </p:cNvPr>
          <p:cNvSpPr txBox="1"/>
          <p:nvPr/>
        </p:nvSpPr>
        <p:spPr>
          <a:xfrm>
            <a:off x="6627348" y="3536006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Zhihao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Zheng</a:t>
            </a:r>
          </a:p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PhD Student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76BE7F-F065-4E46-B419-45CF23EA9B3C}"/>
              </a:ext>
            </a:extLst>
          </p:cNvPr>
          <p:cNvSpPr txBox="1"/>
          <p:nvPr/>
        </p:nvSpPr>
        <p:spPr>
          <a:xfrm>
            <a:off x="-18718" y="4965321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Mojdeh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Sharafi</a:t>
            </a:r>
            <a:endParaRPr lang="en-US" altLang="zh-C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Student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61F53F-ECA4-4070-8223-F031B4F664A7}"/>
              </a:ext>
            </a:extLst>
          </p:cNvPr>
          <p:cNvSpPr txBox="1"/>
          <p:nvPr/>
        </p:nvSpPr>
        <p:spPr>
          <a:xfrm>
            <a:off x="2590664" y="4965321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Tianyu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Shi</a:t>
            </a:r>
          </a:p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Student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A04478-0CBC-4B79-A912-E31B3425A08C}"/>
              </a:ext>
            </a:extLst>
          </p:cNvPr>
          <p:cNvSpPr txBox="1"/>
          <p:nvPr/>
        </p:nvSpPr>
        <p:spPr>
          <a:xfrm>
            <a:off x="1341708" y="4965321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Dingyi Zhuang</a:t>
            </a:r>
          </a:p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Student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B90902-2416-49E9-B9B6-C0B571D5C88F}"/>
              </a:ext>
            </a:extLst>
          </p:cNvPr>
          <p:cNvSpPr txBox="1"/>
          <p:nvPr/>
        </p:nvSpPr>
        <p:spPr>
          <a:xfrm>
            <a:off x="3954919" y="4965321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Chengyuan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Zhang</a:t>
            </a:r>
          </a:p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Student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F6C1BDB-B56E-4E4D-9BC2-70105BC0363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47" y="5386451"/>
            <a:ext cx="900000" cy="110769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F3AAFF9-8543-43B3-A2EF-2934E2ED9490}"/>
              </a:ext>
            </a:extLst>
          </p:cNvPr>
          <p:cNvSpPr txBox="1"/>
          <p:nvPr/>
        </p:nvSpPr>
        <p:spPr>
          <a:xfrm>
            <a:off x="3942016" y="6489781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Leila </a:t>
            </a:r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Hawa</a:t>
            </a:r>
            <a:endParaRPr lang="en-US" altLang="zh-C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Student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B8D431-3BE6-4992-8077-DCFCE6EF794A}"/>
              </a:ext>
            </a:extLst>
          </p:cNvPr>
          <p:cNvSpPr txBox="1"/>
          <p:nvPr/>
        </p:nvSpPr>
        <p:spPr>
          <a:xfrm>
            <a:off x="1304444" y="6482760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Zhenyuan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Ma</a:t>
            </a:r>
          </a:p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Student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5FF33D-2BFE-4F17-A10A-A5708BE3D77A}"/>
              </a:ext>
            </a:extLst>
          </p:cNvPr>
          <p:cNvSpPr txBox="1"/>
          <p:nvPr/>
        </p:nvSpPr>
        <p:spPr>
          <a:xfrm>
            <a:off x="2608063" y="6482444"/>
            <a:ext cx="110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Lulu Tan</a:t>
            </a:r>
          </a:p>
          <a:p>
            <a:pPr algn="ctr"/>
            <a:r>
              <a:rPr lang="en-US" altLang="zh-CN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Student</a:t>
            </a:r>
          </a:p>
        </p:txBody>
      </p:sp>
    </p:spTree>
    <p:extLst>
      <p:ext uri="{BB962C8B-B14F-4D97-AF65-F5344CB8AC3E}">
        <p14:creationId xmlns:p14="http://schemas.microsoft.com/office/powerpoint/2010/main" val="150379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88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 Dingyi</dc:creator>
  <cp:lastModifiedBy>Zhuang Dingyi</cp:lastModifiedBy>
  <cp:revision>11</cp:revision>
  <dcterms:created xsi:type="dcterms:W3CDTF">2021-03-12T14:28:30Z</dcterms:created>
  <dcterms:modified xsi:type="dcterms:W3CDTF">2021-03-12T15:37:21Z</dcterms:modified>
</cp:coreProperties>
</file>