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7" r:id="rId6"/>
    <p:sldId id="259" r:id="rId7"/>
    <p:sldId id="260" r:id="rId8"/>
    <p:sldId id="263" r:id="rId9"/>
    <p:sldId id="265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4"/>
  </p:normalViewPr>
  <p:slideViewPr>
    <p:cSldViewPr snapToGrid="0">
      <p:cViewPr varScale="1">
        <p:scale>
          <a:sx n="102" d="100"/>
          <a:sy n="10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4C545-56BC-41E3-B007-6E1E20E762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A59A8B-C234-4D0B-9353-43C0AE7678EA}">
      <dgm:prSet/>
      <dgm:spPr/>
      <dgm:t>
        <a:bodyPr/>
        <a:lstStyle/>
        <a:p>
          <a:r>
            <a:rPr lang="nl-NL" dirty="0"/>
            <a:t>We want </a:t>
          </a:r>
          <a:r>
            <a:rPr lang="nl-NL" dirty="0" err="1"/>
            <a:t>to</a:t>
          </a:r>
          <a:r>
            <a:rPr lang="nl-NL" dirty="0"/>
            <a:t> make </a:t>
          </a:r>
          <a:r>
            <a:rPr lang="nl-NL" dirty="0" err="1"/>
            <a:t>it</a:t>
          </a:r>
          <a:r>
            <a:rPr lang="nl-NL" dirty="0"/>
            <a:t> </a:t>
          </a:r>
          <a:r>
            <a:rPr lang="nl-NL" dirty="0" err="1"/>
            <a:t>easier</a:t>
          </a:r>
          <a:r>
            <a:rPr lang="nl-NL" dirty="0"/>
            <a:t> </a:t>
          </a:r>
          <a:r>
            <a:rPr lang="nl-NL" dirty="0" err="1"/>
            <a:t>for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residents</a:t>
          </a:r>
          <a:r>
            <a:rPr lang="nl-NL" dirty="0"/>
            <a:t> of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city</a:t>
          </a:r>
          <a:r>
            <a:rPr lang="nl-NL" dirty="0"/>
            <a:t> of </a:t>
          </a:r>
          <a:r>
            <a:rPr lang="nl-NL" dirty="0" err="1"/>
            <a:t>Joensuu</a:t>
          </a:r>
          <a:r>
            <a:rPr lang="nl-NL" dirty="0"/>
            <a:t>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declare</a:t>
          </a:r>
          <a:r>
            <a:rPr lang="nl-NL" dirty="0"/>
            <a:t> </a:t>
          </a:r>
          <a:r>
            <a:rPr lang="nl-NL" dirty="0" err="1"/>
            <a:t>an</a:t>
          </a:r>
          <a:r>
            <a:rPr lang="nl-NL" dirty="0"/>
            <a:t> </a:t>
          </a:r>
          <a:r>
            <a:rPr lang="nl-NL" dirty="0" err="1"/>
            <a:t>emergency</a:t>
          </a:r>
          <a:r>
            <a:rPr lang="nl-NL" dirty="0"/>
            <a:t> </a:t>
          </a:r>
          <a:r>
            <a:rPr lang="nl-NL" dirty="0" err="1"/>
            <a:t>through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application</a:t>
          </a:r>
          <a:r>
            <a:rPr lang="nl-NL" dirty="0"/>
            <a:t>. </a:t>
          </a:r>
          <a:endParaRPr lang="en-US" dirty="0"/>
        </a:p>
      </dgm:t>
    </dgm:pt>
    <dgm:pt modelId="{8B11F4D9-F985-4895-9F93-1460132DE437}" type="parTrans" cxnId="{94360CD4-9C77-4F00-98E6-FCC6057F7945}">
      <dgm:prSet/>
      <dgm:spPr/>
      <dgm:t>
        <a:bodyPr/>
        <a:lstStyle/>
        <a:p>
          <a:endParaRPr lang="en-US"/>
        </a:p>
      </dgm:t>
    </dgm:pt>
    <dgm:pt modelId="{D865CBF0-2E4E-4202-AD1D-49D11955F8C5}" type="sibTrans" cxnId="{94360CD4-9C77-4F00-98E6-FCC6057F7945}">
      <dgm:prSet/>
      <dgm:spPr/>
      <dgm:t>
        <a:bodyPr/>
        <a:lstStyle/>
        <a:p>
          <a:endParaRPr lang="en-US"/>
        </a:p>
      </dgm:t>
    </dgm:pt>
    <dgm:pt modelId="{E3AEB05B-4237-4226-BBD0-0D727D8EB4B9}">
      <dgm:prSet/>
      <dgm:spPr/>
      <dgm:t>
        <a:bodyPr/>
        <a:lstStyle/>
        <a:p>
          <a:r>
            <a:rPr lang="nl-NL" dirty="0"/>
            <a:t>Through </a:t>
          </a:r>
          <a:r>
            <a:rPr lang="nl-NL" dirty="0" err="1"/>
            <a:t>photo</a:t>
          </a:r>
          <a:r>
            <a:rPr lang="nl-NL" dirty="0"/>
            <a:t> </a:t>
          </a:r>
          <a:r>
            <a:rPr lang="nl-NL" dirty="0" err="1"/>
            <a:t>recognition</a:t>
          </a:r>
          <a:r>
            <a:rPr lang="nl-NL" dirty="0"/>
            <a:t> </a:t>
          </a:r>
          <a:r>
            <a:rPr lang="nl-NL" dirty="0" err="1"/>
            <a:t>from</a:t>
          </a:r>
          <a:r>
            <a:rPr lang="nl-NL" dirty="0"/>
            <a:t> </a:t>
          </a:r>
          <a:r>
            <a:rPr lang="nl-NL" dirty="0" err="1"/>
            <a:t>street</a:t>
          </a:r>
          <a:r>
            <a:rPr lang="nl-NL" dirty="0"/>
            <a:t> </a:t>
          </a:r>
          <a:r>
            <a:rPr lang="nl-NL" dirty="0" err="1"/>
            <a:t>cameras</a:t>
          </a:r>
          <a:r>
            <a:rPr lang="nl-NL" dirty="0"/>
            <a:t>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phones</a:t>
          </a:r>
          <a:r>
            <a:rPr lang="nl-NL" dirty="0"/>
            <a:t>, we want </a:t>
          </a:r>
          <a:r>
            <a:rPr lang="nl-NL" dirty="0" err="1"/>
            <a:t>to</a:t>
          </a:r>
          <a:r>
            <a:rPr lang="nl-NL" dirty="0"/>
            <a:t> make </a:t>
          </a:r>
          <a:r>
            <a:rPr lang="nl-NL" dirty="0" err="1"/>
            <a:t>it</a:t>
          </a:r>
          <a:r>
            <a:rPr lang="nl-NL" dirty="0"/>
            <a:t> </a:t>
          </a:r>
          <a:r>
            <a:rPr lang="nl-NL" dirty="0" err="1"/>
            <a:t>easier</a:t>
          </a:r>
          <a:r>
            <a:rPr lang="nl-NL" dirty="0"/>
            <a:t> </a:t>
          </a:r>
          <a:r>
            <a:rPr lang="nl-NL" dirty="0" err="1"/>
            <a:t>for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application</a:t>
          </a:r>
          <a:r>
            <a:rPr lang="nl-NL" dirty="0"/>
            <a:t> </a:t>
          </a:r>
          <a:r>
            <a:rPr lang="nl-NL" dirty="0" err="1"/>
            <a:t>how</a:t>
          </a:r>
          <a:r>
            <a:rPr lang="nl-NL" dirty="0"/>
            <a:t>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categorise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problem</a:t>
          </a:r>
          <a:r>
            <a:rPr lang="nl-NL" dirty="0"/>
            <a:t>. </a:t>
          </a:r>
          <a:endParaRPr lang="en-US" dirty="0"/>
        </a:p>
      </dgm:t>
    </dgm:pt>
    <dgm:pt modelId="{A3F672E0-0E65-4F4D-B41C-68FABA8D806C}" type="parTrans" cxnId="{A1CE20DD-DCDA-4DE4-A5BF-561DFEE28C09}">
      <dgm:prSet/>
      <dgm:spPr/>
      <dgm:t>
        <a:bodyPr/>
        <a:lstStyle/>
        <a:p>
          <a:endParaRPr lang="en-US"/>
        </a:p>
      </dgm:t>
    </dgm:pt>
    <dgm:pt modelId="{F316DD1E-9F91-4571-B55B-B70DAAB85511}" type="sibTrans" cxnId="{A1CE20DD-DCDA-4DE4-A5BF-561DFEE28C09}">
      <dgm:prSet/>
      <dgm:spPr/>
      <dgm:t>
        <a:bodyPr/>
        <a:lstStyle/>
        <a:p>
          <a:endParaRPr lang="en-US"/>
        </a:p>
      </dgm:t>
    </dgm:pt>
    <dgm:pt modelId="{D967CFA7-AF87-4E30-A41E-5D72E3FF25A4}">
      <dgm:prSet/>
      <dgm:spPr/>
      <dgm:t>
        <a:bodyPr/>
        <a:lstStyle/>
        <a:p>
          <a:r>
            <a:rPr lang="en-US" dirty="0"/>
            <a:t>We</a:t>
          </a:r>
          <a:r>
            <a:rPr lang="en-US" baseline="0" dirty="0"/>
            <a:t> want to use “Digital twins” to notify and help firefighters to evacuate buildings faster and safer.</a:t>
          </a:r>
          <a:endParaRPr lang="en-US" dirty="0"/>
        </a:p>
      </dgm:t>
    </dgm:pt>
    <dgm:pt modelId="{26E927E6-726B-4BC2-A98D-BFE732DD3BC6}" type="parTrans" cxnId="{0DA34A6C-10AF-4B73-9156-8986F1B576FD}">
      <dgm:prSet/>
      <dgm:spPr/>
      <dgm:t>
        <a:bodyPr/>
        <a:lstStyle/>
        <a:p>
          <a:endParaRPr lang="en-US"/>
        </a:p>
      </dgm:t>
    </dgm:pt>
    <dgm:pt modelId="{C80B5BAB-944F-4ADB-B37A-C4B9D42721B4}" type="sibTrans" cxnId="{0DA34A6C-10AF-4B73-9156-8986F1B576FD}">
      <dgm:prSet/>
      <dgm:spPr/>
      <dgm:t>
        <a:bodyPr/>
        <a:lstStyle/>
        <a:p>
          <a:endParaRPr lang="en-US"/>
        </a:p>
      </dgm:t>
    </dgm:pt>
    <dgm:pt modelId="{B7C43382-8897-47EA-83DE-77A9313550C5}" type="pres">
      <dgm:prSet presAssocID="{22E4C545-56BC-41E3-B007-6E1E20E7628C}" presName="root" presStyleCnt="0">
        <dgm:presLayoutVars>
          <dgm:dir/>
          <dgm:resizeHandles val="exact"/>
        </dgm:presLayoutVars>
      </dgm:prSet>
      <dgm:spPr/>
    </dgm:pt>
    <dgm:pt modelId="{D2E9795F-67AF-4C3D-9A27-6291E23BE558}" type="pres">
      <dgm:prSet presAssocID="{8DA59A8B-C234-4D0B-9353-43C0AE7678EA}" presName="compNode" presStyleCnt="0"/>
      <dgm:spPr/>
    </dgm:pt>
    <dgm:pt modelId="{000D4012-AA9E-4414-BDD0-FA5A2CC35888}" type="pres">
      <dgm:prSet presAssocID="{8DA59A8B-C234-4D0B-9353-43C0AE7678EA}" presName="bgRect" presStyleLbl="bgShp" presStyleIdx="0" presStyleCnt="3"/>
      <dgm:spPr/>
    </dgm:pt>
    <dgm:pt modelId="{1E2D3BA5-CAA9-44C2-99D4-CD0553083539}" type="pres">
      <dgm:prSet presAssocID="{8DA59A8B-C234-4D0B-9353-43C0AE7678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dweerman"/>
        </a:ext>
      </dgm:extLst>
    </dgm:pt>
    <dgm:pt modelId="{81AACB0B-418A-4578-9624-A5CB222625F7}" type="pres">
      <dgm:prSet presAssocID="{8DA59A8B-C234-4D0B-9353-43C0AE7678EA}" presName="spaceRect" presStyleCnt="0"/>
      <dgm:spPr/>
    </dgm:pt>
    <dgm:pt modelId="{5F90CEAC-08A0-4B2A-990D-65B2A4EF6B65}" type="pres">
      <dgm:prSet presAssocID="{8DA59A8B-C234-4D0B-9353-43C0AE7678EA}" presName="parTx" presStyleLbl="revTx" presStyleIdx="0" presStyleCnt="3">
        <dgm:presLayoutVars>
          <dgm:chMax val="0"/>
          <dgm:chPref val="0"/>
        </dgm:presLayoutVars>
      </dgm:prSet>
      <dgm:spPr/>
    </dgm:pt>
    <dgm:pt modelId="{FA4F3E7F-85CD-4F9A-AC65-420971398FBC}" type="pres">
      <dgm:prSet presAssocID="{D865CBF0-2E4E-4202-AD1D-49D11955F8C5}" presName="sibTrans" presStyleCnt="0"/>
      <dgm:spPr/>
    </dgm:pt>
    <dgm:pt modelId="{711C5137-B2A1-47AA-9868-E39F475AB078}" type="pres">
      <dgm:prSet presAssocID="{E3AEB05B-4237-4226-BBD0-0D727D8EB4B9}" presName="compNode" presStyleCnt="0"/>
      <dgm:spPr/>
    </dgm:pt>
    <dgm:pt modelId="{C87993AE-7134-4A43-9259-18BD043CF3D3}" type="pres">
      <dgm:prSet presAssocID="{E3AEB05B-4237-4226-BBD0-0D727D8EB4B9}" presName="bgRect" presStyleLbl="bgShp" presStyleIdx="1" presStyleCnt="3"/>
      <dgm:spPr/>
    </dgm:pt>
    <dgm:pt modelId="{A1A55B40-DF48-4D18-A8C2-20E9A7814F07}" type="pres">
      <dgm:prSet presAssocID="{E3AEB05B-4237-4226-BBD0-0D727D8EB4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beelding"/>
        </a:ext>
      </dgm:extLst>
    </dgm:pt>
    <dgm:pt modelId="{9E830173-15C6-46C4-BEA6-B2636CDA43B1}" type="pres">
      <dgm:prSet presAssocID="{E3AEB05B-4237-4226-BBD0-0D727D8EB4B9}" presName="spaceRect" presStyleCnt="0"/>
      <dgm:spPr/>
    </dgm:pt>
    <dgm:pt modelId="{0574BAA7-E818-4A18-BC3D-0565FDD11054}" type="pres">
      <dgm:prSet presAssocID="{E3AEB05B-4237-4226-BBD0-0D727D8EB4B9}" presName="parTx" presStyleLbl="revTx" presStyleIdx="1" presStyleCnt="3">
        <dgm:presLayoutVars>
          <dgm:chMax val="0"/>
          <dgm:chPref val="0"/>
        </dgm:presLayoutVars>
      </dgm:prSet>
      <dgm:spPr/>
    </dgm:pt>
    <dgm:pt modelId="{303CE750-349D-45F0-A69F-02C4E34AFC4A}" type="pres">
      <dgm:prSet presAssocID="{F316DD1E-9F91-4571-B55B-B70DAAB85511}" presName="sibTrans" presStyleCnt="0"/>
      <dgm:spPr/>
    </dgm:pt>
    <dgm:pt modelId="{4233F194-2123-4B55-8448-ED9D7718726A}" type="pres">
      <dgm:prSet presAssocID="{D967CFA7-AF87-4E30-A41E-5D72E3FF25A4}" presName="compNode" presStyleCnt="0"/>
      <dgm:spPr/>
    </dgm:pt>
    <dgm:pt modelId="{4DC2AA0A-53AC-4B97-87A0-63DDCA8D198C}" type="pres">
      <dgm:prSet presAssocID="{D967CFA7-AF87-4E30-A41E-5D72E3FF25A4}" presName="bgRect" presStyleLbl="bgShp" presStyleIdx="2" presStyleCnt="3"/>
      <dgm:spPr/>
    </dgm:pt>
    <dgm:pt modelId="{823A32D6-AC7F-4C3B-8B0A-C6C79F380F37}" type="pres">
      <dgm:prSet presAssocID="{D967CFA7-AF87-4E30-A41E-5D72E3FF25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D5CF9D09-7E19-4C46-BD51-F9451261D1B6}" type="pres">
      <dgm:prSet presAssocID="{D967CFA7-AF87-4E30-A41E-5D72E3FF25A4}" presName="spaceRect" presStyleCnt="0"/>
      <dgm:spPr/>
    </dgm:pt>
    <dgm:pt modelId="{CF9AE628-34ED-4DB6-B101-9D2EF56AF9E4}" type="pres">
      <dgm:prSet presAssocID="{D967CFA7-AF87-4E30-A41E-5D72E3FF25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96E112-18BD-44DD-8A06-97C4AA6A6BB4}" type="presOf" srcId="{22E4C545-56BC-41E3-B007-6E1E20E7628C}" destId="{B7C43382-8897-47EA-83DE-77A9313550C5}" srcOrd="0" destOrd="0" presId="urn:microsoft.com/office/officeart/2018/2/layout/IconVerticalSolidList"/>
    <dgm:cxn modelId="{90A14355-0CAB-43C5-9983-D41317D258D6}" type="presOf" srcId="{8DA59A8B-C234-4D0B-9353-43C0AE7678EA}" destId="{5F90CEAC-08A0-4B2A-990D-65B2A4EF6B65}" srcOrd="0" destOrd="0" presId="urn:microsoft.com/office/officeart/2018/2/layout/IconVerticalSolidList"/>
    <dgm:cxn modelId="{0DA34A6C-10AF-4B73-9156-8986F1B576FD}" srcId="{22E4C545-56BC-41E3-B007-6E1E20E7628C}" destId="{D967CFA7-AF87-4E30-A41E-5D72E3FF25A4}" srcOrd="2" destOrd="0" parTransId="{26E927E6-726B-4BC2-A98D-BFE732DD3BC6}" sibTransId="{C80B5BAB-944F-4ADB-B37A-C4B9D42721B4}"/>
    <dgm:cxn modelId="{53AAE3C3-4F66-4A76-9389-E052E8BC22BA}" type="presOf" srcId="{D967CFA7-AF87-4E30-A41E-5D72E3FF25A4}" destId="{CF9AE628-34ED-4DB6-B101-9D2EF56AF9E4}" srcOrd="0" destOrd="0" presId="urn:microsoft.com/office/officeart/2018/2/layout/IconVerticalSolidList"/>
    <dgm:cxn modelId="{F0195FC8-54E0-4215-AA82-90DBBD6645B5}" type="presOf" srcId="{E3AEB05B-4237-4226-BBD0-0D727D8EB4B9}" destId="{0574BAA7-E818-4A18-BC3D-0565FDD11054}" srcOrd="0" destOrd="0" presId="urn:microsoft.com/office/officeart/2018/2/layout/IconVerticalSolidList"/>
    <dgm:cxn modelId="{94360CD4-9C77-4F00-98E6-FCC6057F7945}" srcId="{22E4C545-56BC-41E3-B007-6E1E20E7628C}" destId="{8DA59A8B-C234-4D0B-9353-43C0AE7678EA}" srcOrd="0" destOrd="0" parTransId="{8B11F4D9-F985-4895-9F93-1460132DE437}" sibTransId="{D865CBF0-2E4E-4202-AD1D-49D11955F8C5}"/>
    <dgm:cxn modelId="{A1CE20DD-DCDA-4DE4-A5BF-561DFEE28C09}" srcId="{22E4C545-56BC-41E3-B007-6E1E20E7628C}" destId="{E3AEB05B-4237-4226-BBD0-0D727D8EB4B9}" srcOrd="1" destOrd="0" parTransId="{A3F672E0-0E65-4F4D-B41C-68FABA8D806C}" sibTransId="{F316DD1E-9F91-4571-B55B-B70DAAB85511}"/>
    <dgm:cxn modelId="{9DA3FC45-CC5A-47A4-A34A-284BDF20EC35}" type="presParOf" srcId="{B7C43382-8897-47EA-83DE-77A9313550C5}" destId="{D2E9795F-67AF-4C3D-9A27-6291E23BE558}" srcOrd="0" destOrd="0" presId="urn:microsoft.com/office/officeart/2018/2/layout/IconVerticalSolidList"/>
    <dgm:cxn modelId="{2942F679-2279-4DE6-91D4-235320DFABC9}" type="presParOf" srcId="{D2E9795F-67AF-4C3D-9A27-6291E23BE558}" destId="{000D4012-AA9E-4414-BDD0-FA5A2CC35888}" srcOrd="0" destOrd="0" presId="urn:microsoft.com/office/officeart/2018/2/layout/IconVerticalSolidList"/>
    <dgm:cxn modelId="{815F73A6-08EF-4836-BD34-E3CE80409D34}" type="presParOf" srcId="{D2E9795F-67AF-4C3D-9A27-6291E23BE558}" destId="{1E2D3BA5-CAA9-44C2-99D4-CD0553083539}" srcOrd="1" destOrd="0" presId="urn:microsoft.com/office/officeart/2018/2/layout/IconVerticalSolidList"/>
    <dgm:cxn modelId="{E59A78C7-C341-4E92-B62B-6027B4868C97}" type="presParOf" srcId="{D2E9795F-67AF-4C3D-9A27-6291E23BE558}" destId="{81AACB0B-418A-4578-9624-A5CB222625F7}" srcOrd="2" destOrd="0" presId="urn:microsoft.com/office/officeart/2018/2/layout/IconVerticalSolidList"/>
    <dgm:cxn modelId="{8316AB71-00D2-4543-8EFB-AC0591859065}" type="presParOf" srcId="{D2E9795F-67AF-4C3D-9A27-6291E23BE558}" destId="{5F90CEAC-08A0-4B2A-990D-65B2A4EF6B65}" srcOrd="3" destOrd="0" presId="urn:microsoft.com/office/officeart/2018/2/layout/IconVerticalSolidList"/>
    <dgm:cxn modelId="{331CDA38-AEA5-4B04-810E-2F5ACE6FD099}" type="presParOf" srcId="{B7C43382-8897-47EA-83DE-77A9313550C5}" destId="{FA4F3E7F-85CD-4F9A-AC65-420971398FBC}" srcOrd="1" destOrd="0" presId="urn:microsoft.com/office/officeart/2018/2/layout/IconVerticalSolidList"/>
    <dgm:cxn modelId="{C28176F5-BD63-4148-B5A2-2708598A82F4}" type="presParOf" srcId="{B7C43382-8897-47EA-83DE-77A9313550C5}" destId="{711C5137-B2A1-47AA-9868-E39F475AB078}" srcOrd="2" destOrd="0" presId="urn:microsoft.com/office/officeart/2018/2/layout/IconVerticalSolidList"/>
    <dgm:cxn modelId="{E6F00AA5-0219-49BB-B6F6-16C4D9039E49}" type="presParOf" srcId="{711C5137-B2A1-47AA-9868-E39F475AB078}" destId="{C87993AE-7134-4A43-9259-18BD043CF3D3}" srcOrd="0" destOrd="0" presId="urn:microsoft.com/office/officeart/2018/2/layout/IconVerticalSolidList"/>
    <dgm:cxn modelId="{4B57D77B-02D0-4847-B01E-67D88F4CDEF5}" type="presParOf" srcId="{711C5137-B2A1-47AA-9868-E39F475AB078}" destId="{A1A55B40-DF48-4D18-A8C2-20E9A7814F07}" srcOrd="1" destOrd="0" presId="urn:microsoft.com/office/officeart/2018/2/layout/IconVerticalSolidList"/>
    <dgm:cxn modelId="{B3AE9913-A164-4AAD-B751-EAA6D6D9C657}" type="presParOf" srcId="{711C5137-B2A1-47AA-9868-E39F475AB078}" destId="{9E830173-15C6-46C4-BEA6-B2636CDA43B1}" srcOrd="2" destOrd="0" presId="urn:microsoft.com/office/officeart/2018/2/layout/IconVerticalSolidList"/>
    <dgm:cxn modelId="{04DC7190-D431-4478-A0E5-E9ABE210D35E}" type="presParOf" srcId="{711C5137-B2A1-47AA-9868-E39F475AB078}" destId="{0574BAA7-E818-4A18-BC3D-0565FDD11054}" srcOrd="3" destOrd="0" presId="urn:microsoft.com/office/officeart/2018/2/layout/IconVerticalSolidList"/>
    <dgm:cxn modelId="{5F768DAD-6C45-4C8B-AD96-DAF0B2EEB184}" type="presParOf" srcId="{B7C43382-8897-47EA-83DE-77A9313550C5}" destId="{303CE750-349D-45F0-A69F-02C4E34AFC4A}" srcOrd="3" destOrd="0" presId="urn:microsoft.com/office/officeart/2018/2/layout/IconVerticalSolidList"/>
    <dgm:cxn modelId="{071722D5-A7E4-4752-A167-A9F126F39FBE}" type="presParOf" srcId="{B7C43382-8897-47EA-83DE-77A9313550C5}" destId="{4233F194-2123-4B55-8448-ED9D7718726A}" srcOrd="4" destOrd="0" presId="urn:microsoft.com/office/officeart/2018/2/layout/IconVerticalSolidList"/>
    <dgm:cxn modelId="{47E33FDE-D390-4ACB-AA12-0695617C2AE2}" type="presParOf" srcId="{4233F194-2123-4B55-8448-ED9D7718726A}" destId="{4DC2AA0A-53AC-4B97-87A0-63DDCA8D198C}" srcOrd="0" destOrd="0" presId="urn:microsoft.com/office/officeart/2018/2/layout/IconVerticalSolidList"/>
    <dgm:cxn modelId="{F9130ADF-74B8-4E3E-9F74-EA174BD5068A}" type="presParOf" srcId="{4233F194-2123-4B55-8448-ED9D7718726A}" destId="{823A32D6-AC7F-4C3B-8B0A-C6C79F380F37}" srcOrd="1" destOrd="0" presId="urn:microsoft.com/office/officeart/2018/2/layout/IconVerticalSolidList"/>
    <dgm:cxn modelId="{B1FCD05F-CAA6-44E5-8685-EF4543D49C0B}" type="presParOf" srcId="{4233F194-2123-4B55-8448-ED9D7718726A}" destId="{D5CF9D09-7E19-4C46-BD51-F9451261D1B6}" srcOrd="2" destOrd="0" presId="urn:microsoft.com/office/officeart/2018/2/layout/IconVerticalSolidList"/>
    <dgm:cxn modelId="{C054D674-12B0-45DB-9817-DFA01D6EA641}" type="presParOf" srcId="{4233F194-2123-4B55-8448-ED9D7718726A}" destId="{CF9AE628-34ED-4DB6-B101-9D2EF56AF9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D4012-AA9E-4414-BDD0-FA5A2CC35888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D3BA5-CAA9-44C2-99D4-CD0553083539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0CEAC-08A0-4B2A-990D-65B2A4EF6B65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We want </a:t>
          </a:r>
          <a:r>
            <a:rPr lang="nl-NL" sz="2500" kern="1200" dirty="0" err="1"/>
            <a:t>to</a:t>
          </a:r>
          <a:r>
            <a:rPr lang="nl-NL" sz="2500" kern="1200" dirty="0"/>
            <a:t> make </a:t>
          </a:r>
          <a:r>
            <a:rPr lang="nl-NL" sz="2500" kern="1200" dirty="0" err="1"/>
            <a:t>it</a:t>
          </a:r>
          <a:r>
            <a:rPr lang="nl-NL" sz="2500" kern="1200" dirty="0"/>
            <a:t> </a:t>
          </a:r>
          <a:r>
            <a:rPr lang="nl-NL" sz="2500" kern="1200" dirty="0" err="1"/>
            <a:t>easier</a:t>
          </a:r>
          <a:r>
            <a:rPr lang="nl-NL" sz="2500" kern="1200" dirty="0"/>
            <a:t> </a:t>
          </a:r>
          <a:r>
            <a:rPr lang="nl-NL" sz="2500" kern="1200" dirty="0" err="1"/>
            <a:t>for</a:t>
          </a:r>
          <a:r>
            <a:rPr lang="nl-NL" sz="2500" kern="1200" dirty="0"/>
            <a:t> </a:t>
          </a:r>
          <a:r>
            <a:rPr lang="nl-NL" sz="2500" kern="1200" dirty="0" err="1"/>
            <a:t>the</a:t>
          </a:r>
          <a:r>
            <a:rPr lang="nl-NL" sz="2500" kern="1200" dirty="0"/>
            <a:t> </a:t>
          </a:r>
          <a:r>
            <a:rPr lang="nl-NL" sz="2500" kern="1200" dirty="0" err="1"/>
            <a:t>residents</a:t>
          </a:r>
          <a:r>
            <a:rPr lang="nl-NL" sz="2500" kern="1200" dirty="0"/>
            <a:t> of </a:t>
          </a:r>
          <a:r>
            <a:rPr lang="nl-NL" sz="2500" kern="1200" dirty="0" err="1"/>
            <a:t>the</a:t>
          </a:r>
          <a:r>
            <a:rPr lang="nl-NL" sz="2500" kern="1200" dirty="0"/>
            <a:t> </a:t>
          </a:r>
          <a:r>
            <a:rPr lang="nl-NL" sz="2500" kern="1200" dirty="0" err="1"/>
            <a:t>city</a:t>
          </a:r>
          <a:r>
            <a:rPr lang="nl-NL" sz="2500" kern="1200" dirty="0"/>
            <a:t> of </a:t>
          </a:r>
          <a:r>
            <a:rPr lang="nl-NL" sz="2500" kern="1200" dirty="0" err="1"/>
            <a:t>Joensuu</a:t>
          </a:r>
          <a:r>
            <a:rPr lang="nl-NL" sz="2500" kern="1200" dirty="0"/>
            <a:t> </a:t>
          </a:r>
          <a:r>
            <a:rPr lang="nl-NL" sz="2500" kern="1200" dirty="0" err="1"/>
            <a:t>to</a:t>
          </a:r>
          <a:r>
            <a:rPr lang="nl-NL" sz="2500" kern="1200" dirty="0"/>
            <a:t> </a:t>
          </a:r>
          <a:r>
            <a:rPr lang="nl-NL" sz="2500" kern="1200" dirty="0" err="1"/>
            <a:t>declare</a:t>
          </a:r>
          <a:r>
            <a:rPr lang="nl-NL" sz="2500" kern="1200" dirty="0"/>
            <a:t> </a:t>
          </a:r>
          <a:r>
            <a:rPr lang="nl-NL" sz="2500" kern="1200" dirty="0" err="1"/>
            <a:t>an</a:t>
          </a:r>
          <a:r>
            <a:rPr lang="nl-NL" sz="2500" kern="1200" dirty="0"/>
            <a:t> </a:t>
          </a:r>
          <a:r>
            <a:rPr lang="nl-NL" sz="2500" kern="1200" dirty="0" err="1"/>
            <a:t>emergency</a:t>
          </a:r>
          <a:r>
            <a:rPr lang="nl-NL" sz="2500" kern="1200" dirty="0"/>
            <a:t> </a:t>
          </a:r>
          <a:r>
            <a:rPr lang="nl-NL" sz="2500" kern="1200" dirty="0" err="1"/>
            <a:t>through</a:t>
          </a:r>
          <a:r>
            <a:rPr lang="nl-NL" sz="2500" kern="1200" dirty="0"/>
            <a:t> </a:t>
          </a:r>
          <a:r>
            <a:rPr lang="nl-NL" sz="2500" kern="1200" dirty="0" err="1"/>
            <a:t>the</a:t>
          </a:r>
          <a:r>
            <a:rPr lang="nl-NL" sz="2500" kern="1200" dirty="0"/>
            <a:t> </a:t>
          </a:r>
          <a:r>
            <a:rPr lang="nl-NL" sz="2500" kern="1200" dirty="0" err="1"/>
            <a:t>application</a:t>
          </a:r>
          <a:r>
            <a:rPr lang="nl-NL" sz="2500" kern="1200" dirty="0"/>
            <a:t>. </a:t>
          </a:r>
          <a:endParaRPr lang="en-US" sz="2500" kern="1200" dirty="0"/>
        </a:p>
      </dsp:txBody>
      <dsp:txXfrm>
        <a:off x="2033618" y="752"/>
        <a:ext cx="5778943" cy="1760708"/>
      </dsp:txXfrm>
    </dsp:sp>
    <dsp:sp modelId="{C87993AE-7134-4A43-9259-18BD043CF3D3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55B40-DF48-4D18-A8C2-20E9A7814F07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4BAA7-E818-4A18-BC3D-0565FDD11054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Through </a:t>
          </a:r>
          <a:r>
            <a:rPr lang="nl-NL" sz="2500" kern="1200" dirty="0" err="1"/>
            <a:t>photo</a:t>
          </a:r>
          <a:r>
            <a:rPr lang="nl-NL" sz="2500" kern="1200" dirty="0"/>
            <a:t> </a:t>
          </a:r>
          <a:r>
            <a:rPr lang="nl-NL" sz="2500" kern="1200" dirty="0" err="1"/>
            <a:t>recognition</a:t>
          </a:r>
          <a:r>
            <a:rPr lang="nl-NL" sz="2500" kern="1200" dirty="0"/>
            <a:t> </a:t>
          </a:r>
          <a:r>
            <a:rPr lang="nl-NL" sz="2500" kern="1200" dirty="0" err="1"/>
            <a:t>from</a:t>
          </a:r>
          <a:r>
            <a:rPr lang="nl-NL" sz="2500" kern="1200" dirty="0"/>
            <a:t> </a:t>
          </a:r>
          <a:r>
            <a:rPr lang="nl-NL" sz="2500" kern="1200" dirty="0" err="1"/>
            <a:t>street</a:t>
          </a:r>
          <a:r>
            <a:rPr lang="nl-NL" sz="2500" kern="1200" dirty="0"/>
            <a:t> </a:t>
          </a:r>
          <a:r>
            <a:rPr lang="nl-NL" sz="2500" kern="1200" dirty="0" err="1"/>
            <a:t>cameras</a:t>
          </a:r>
          <a:r>
            <a:rPr lang="nl-NL" sz="2500" kern="1200" dirty="0"/>
            <a:t> </a:t>
          </a:r>
          <a:r>
            <a:rPr lang="nl-NL" sz="2500" kern="1200" dirty="0" err="1"/>
            <a:t>and</a:t>
          </a:r>
          <a:r>
            <a:rPr lang="nl-NL" sz="2500" kern="1200" dirty="0"/>
            <a:t> </a:t>
          </a:r>
          <a:r>
            <a:rPr lang="nl-NL" sz="2500" kern="1200" dirty="0" err="1"/>
            <a:t>phones</a:t>
          </a:r>
          <a:r>
            <a:rPr lang="nl-NL" sz="2500" kern="1200" dirty="0"/>
            <a:t>, we want </a:t>
          </a:r>
          <a:r>
            <a:rPr lang="nl-NL" sz="2500" kern="1200" dirty="0" err="1"/>
            <a:t>to</a:t>
          </a:r>
          <a:r>
            <a:rPr lang="nl-NL" sz="2500" kern="1200" dirty="0"/>
            <a:t> make </a:t>
          </a:r>
          <a:r>
            <a:rPr lang="nl-NL" sz="2500" kern="1200" dirty="0" err="1"/>
            <a:t>it</a:t>
          </a:r>
          <a:r>
            <a:rPr lang="nl-NL" sz="2500" kern="1200" dirty="0"/>
            <a:t> </a:t>
          </a:r>
          <a:r>
            <a:rPr lang="nl-NL" sz="2500" kern="1200" dirty="0" err="1"/>
            <a:t>easier</a:t>
          </a:r>
          <a:r>
            <a:rPr lang="nl-NL" sz="2500" kern="1200" dirty="0"/>
            <a:t> </a:t>
          </a:r>
          <a:r>
            <a:rPr lang="nl-NL" sz="2500" kern="1200" dirty="0" err="1"/>
            <a:t>for</a:t>
          </a:r>
          <a:r>
            <a:rPr lang="nl-NL" sz="2500" kern="1200" dirty="0"/>
            <a:t> </a:t>
          </a:r>
          <a:r>
            <a:rPr lang="nl-NL" sz="2500" kern="1200" dirty="0" err="1"/>
            <a:t>the</a:t>
          </a:r>
          <a:r>
            <a:rPr lang="nl-NL" sz="2500" kern="1200" dirty="0"/>
            <a:t> </a:t>
          </a:r>
          <a:r>
            <a:rPr lang="nl-NL" sz="2500" kern="1200" dirty="0" err="1"/>
            <a:t>application</a:t>
          </a:r>
          <a:r>
            <a:rPr lang="nl-NL" sz="2500" kern="1200" dirty="0"/>
            <a:t> </a:t>
          </a:r>
          <a:r>
            <a:rPr lang="nl-NL" sz="2500" kern="1200" dirty="0" err="1"/>
            <a:t>how</a:t>
          </a:r>
          <a:r>
            <a:rPr lang="nl-NL" sz="2500" kern="1200" dirty="0"/>
            <a:t> </a:t>
          </a:r>
          <a:r>
            <a:rPr lang="nl-NL" sz="2500" kern="1200" dirty="0" err="1"/>
            <a:t>to</a:t>
          </a:r>
          <a:r>
            <a:rPr lang="nl-NL" sz="2500" kern="1200" dirty="0"/>
            <a:t> </a:t>
          </a:r>
          <a:r>
            <a:rPr lang="nl-NL" sz="2500" kern="1200" dirty="0" err="1"/>
            <a:t>categorise</a:t>
          </a:r>
          <a:r>
            <a:rPr lang="nl-NL" sz="2500" kern="1200" dirty="0"/>
            <a:t> </a:t>
          </a:r>
          <a:r>
            <a:rPr lang="nl-NL" sz="2500" kern="1200" dirty="0" err="1"/>
            <a:t>the</a:t>
          </a:r>
          <a:r>
            <a:rPr lang="nl-NL" sz="2500" kern="1200" dirty="0"/>
            <a:t> </a:t>
          </a:r>
          <a:r>
            <a:rPr lang="nl-NL" sz="2500" kern="1200" dirty="0" err="1"/>
            <a:t>problem</a:t>
          </a:r>
          <a:r>
            <a:rPr lang="nl-NL" sz="2500" kern="1200" dirty="0"/>
            <a:t>. </a:t>
          </a:r>
          <a:endParaRPr lang="en-US" sz="2500" kern="1200" dirty="0"/>
        </a:p>
      </dsp:txBody>
      <dsp:txXfrm>
        <a:off x="2033618" y="2201638"/>
        <a:ext cx="5778943" cy="1760708"/>
      </dsp:txXfrm>
    </dsp:sp>
    <dsp:sp modelId="{4DC2AA0A-53AC-4B97-87A0-63DDCA8D198C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A32D6-AC7F-4C3B-8B0A-C6C79F380F37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AE628-34ED-4DB6-B101-9D2EF56AF9E4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</a:t>
          </a:r>
          <a:r>
            <a:rPr lang="en-US" sz="2500" kern="1200" baseline="0" dirty="0"/>
            <a:t> want to use “Digital twins” to notify and help firefighters to evacuate buildings faster and safer.</a:t>
          </a:r>
          <a:endParaRPr lang="en-US" sz="2500" kern="1200" dirty="0"/>
        </a:p>
      </dsp:txBody>
      <dsp:txXfrm>
        <a:off x="2033618" y="4402524"/>
        <a:ext cx="5778943" cy="1760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ED31E-B4D2-1741-BA48-09BD97C6EE8C}" type="datetimeFigureOut">
              <a:rPr lang="nl-NL" smtClean="0"/>
              <a:t>23-02-2023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FF34-9E6F-A243-A48C-96587F87E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079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FF34-9E6F-A243-A48C-96587F87EFF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611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3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6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9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3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7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34" r:id="rId6"/>
    <p:sldLayoutId id="2147483729" r:id="rId7"/>
    <p:sldLayoutId id="2147483730" r:id="rId8"/>
    <p:sldLayoutId id="2147483731" r:id="rId9"/>
    <p:sldLayoutId id="2147483733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5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18DDC-72E9-1BE0-C221-FC3F915A9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02" b="1554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96" name="Group 61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2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4E7575-C503-0B2D-4CC3-E37831AB4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28905"/>
            <a:ext cx="10134593" cy="3184274"/>
          </a:xfrm>
        </p:spPr>
        <p:txBody>
          <a:bodyPr>
            <a:normAutofit/>
          </a:bodyPr>
          <a:lstStyle/>
          <a:p>
            <a:r>
              <a:rPr lang="nl-NL" b="1" dirty="0"/>
              <a:t>An extension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maintain</a:t>
            </a:r>
            <a:r>
              <a:rPr lang="nl-NL" b="1" dirty="0"/>
              <a:t>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safety</a:t>
            </a:r>
            <a:r>
              <a:rPr lang="nl-NL" b="1" dirty="0"/>
              <a:t> of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city</a:t>
            </a:r>
            <a:r>
              <a:rPr lang="nl-NL" b="1" dirty="0"/>
              <a:t>  </a:t>
            </a:r>
            <a:r>
              <a:rPr lang="nl-NL" b="1" dirty="0" err="1"/>
              <a:t>Joensuu</a:t>
            </a:r>
            <a:r>
              <a:rPr lang="nl-NL" b="1" dirty="0"/>
              <a:t>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4B7E5E-A5F3-39F7-DA9D-A7AF82055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nl-NL" sz="2200"/>
              <a:t>Made by: Christel, Kasper, Michiel, Pablo and Beau </a:t>
            </a:r>
          </a:p>
          <a:p>
            <a:r>
              <a:rPr lang="nl-NL" sz="2200"/>
              <a:t>Team: Eta </a:t>
            </a:r>
          </a:p>
        </p:txBody>
      </p:sp>
    </p:spTree>
    <p:extLst>
      <p:ext uri="{BB962C8B-B14F-4D97-AF65-F5344CB8AC3E}">
        <p14:creationId xmlns:p14="http://schemas.microsoft.com/office/powerpoint/2010/main" val="72176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7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Freeform: Shape 46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1" name="Group 48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2" name="Rectangle 7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3" name="Rectangle 81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1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45733D3-BE39-3053-A614-94987B40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>
                    <a:alpha val="80000"/>
                  </a:schemeClr>
                </a:solidFill>
              </a:rPr>
              <a:t>Firefighter support</a:t>
            </a:r>
          </a:p>
        </p:txBody>
      </p:sp>
      <p:pic>
        <p:nvPicPr>
          <p:cNvPr id="125" name="Picture 5" descr="Fire extinguisher and hose reel in hotel corridor">
            <a:extLst>
              <a:ext uri="{FF2B5EF4-FFF2-40B4-BE49-F238E27FC236}">
                <a16:creationId xmlns:a16="http://schemas.microsoft.com/office/drawing/2014/main" id="{ED5BFBFE-E244-06AE-1F1E-B142215C7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3" r="29743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2F68FE48-A76B-1BA1-4BB1-49E2858C9947}"/>
              </a:ext>
            </a:extLst>
          </p:cNvPr>
          <p:cNvSpPr txBox="1"/>
          <p:nvPr/>
        </p:nvSpPr>
        <p:spPr>
          <a:xfrm>
            <a:off x="571500" y="3914774"/>
            <a:ext cx="451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err="1"/>
              <a:t>Use</a:t>
            </a:r>
            <a:r>
              <a:rPr lang="nl-NL" dirty="0"/>
              <a:t> of ”Digital </a:t>
            </a:r>
            <a:r>
              <a:rPr lang="nl-NL" dirty="0" err="1"/>
              <a:t>Twins</a:t>
            </a:r>
            <a:r>
              <a:rPr lang="nl-NL" dirty="0"/>
              <a:t>”</a:t>
            </a:r>
          </a:p>
          <a:p>
            <a:pPr marL="285750" indent="-285750">
              <a:buFontTx/>
              <a:buChar char="-"/>
            </a:pPr>
            <a:r>
              <a:rPr lang="nl-NL" dirty="0"/>
              <a:t>IOT </a:t>
            </a:r>
            <a:r>
              <a:rPr lang="nl-NL" dirty="0" err="1"/>
              <a:t>devices</a:t>
            </a:r>
            <a:r>
              <a:rPr lang="nl-NL" dirty="0"/>
              <a:t>/sensors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Recognizing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notifying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fire</a:t>
            </a:r>
            <a:r>
              <a:rPr lang="nl-NL" dirty="0"/>
              <a:t> </a:t>
            </a:r>
            <a:r>
              <a:rPr lang="nl-NL" dirty="0" err="1"/>
              <a:t>department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Finding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evacuation</a:t>
            </a:r>
            <a:r>
              <a:rPr lang="nl-NL" dirty="0"/>
              <a:t> route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120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14A0D-F6CE-F290-DBB1-33A249B3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Questionnaire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B919D-08B3-5164-B512-497CD7AB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r>
              <a:rPr lang="nl-NL" dirty="0"/>
              <a:t>, does </a:t>
            </a:r>
            <a:r>
              <a:rPr lang="nl-NL" dirty="0" err="1"/>
              <a:t>anybody</a:t>
            </a:r>
            <a:r>
              <a:rPr lang="nl-NL" dirty="0"/>
              <a:t> of u 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62544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D076CEB-DE21-D648-DD74-4DA41B03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5193385" cy="2240735"/>
          </a:xfrm>
        </p:spPr>
        <p:txBody>
          <a:bodyPr>
            <a:normAutofit/>
          </a:bodyPr>
          <a:lstStyle/>
          <a:p>
            <a:r>
              <a:rPr lang="nl-NL" b="1" dirty="0" err="1"/>
              <a:t>Table</a:t>
            </a:r>
            <a:r>
              <a:rPr lang="nl-NL" b="1" dirty="0"/>
              <a:t> of contents 		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DCB306-397D-907F-C82C-9389597E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83" y="2812441"/>
            <a:ext cx="4419600" cy="3009494"/>
          </a:xfrm>
        </p:spPr>
        <p:txBody>
          <a:bodyPr>
            <a:normAutofit/>
          </a:bodyPr>
          <a:lstStyle/>
          <a:p>
            <a:r>
              <a:rPr lang="nl-NL" sz="1800" dirty="0"/>
              <a:t>Business Canvas Model</a:t>
            </a:r>
          </a:p>
          <a:p>
            <a:r>
              <a:rPr lang="nl-NL" sz="1800" dirty="0"/>
              <a:t>SWOT Analysis</a:t>
            </a:r>
          </a:p>
          <a:p>
            <a:r>
              <a:rPr lang="nl-NL" sz="1800" dirty="0" err="1"/>
              <a:t>Introduction</a:t>
            </a:r>
            <a:r>
              <a:rPr lang="nl-NL" sz="1800" dirty="0"/>
              <a:t> of </a:t>
            </a:r>
            <a:r>
              <a:rPr lang="nl-NL" sz="1800" dirty="0" err="1"/>
              <a:t>the</a:t>
            </a:r>
            <a:r>
              <a:rPr lang="nl-NL" sz="1800" dirty="0"/>
              <a:t> new  plan  </a:t>
            </a:r>
          </a:p>
          <a:p>
            <a:r>
              <a:rPr lang="nl-NL" sz="1800" dirty="0"/>
              <a:t>A demo of </a:t>
            </a:r>
            <a:r>
              <a:rPr lang="nl-NL" sz="1800" dirty="0" err="1"/>
              <a:t>the</a:t>
            </a:r>
            <a:r>
              <a:rPr lang="nl-NL" sz="1800" dirty="0"/>
              <a:t> extension</a:t>
            </a:r>
          </a:p>
          <a:p>
            <a:r>
              <a:rPr lang="nl-NL" sz="1800" dirty="0"/>
              <a:t>A demo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smart camera’s </a:t>
            </a:r>
          </a:p>
          <a:p>
            <a:r>
              <a:rPr lang="nl-NL" sz="1800" dirty="0" err="1"/>
              <a:t>Possible</a:t>
            </a:r>
            <a:r>
              <a:rPr lang="nl-NL" sz="1800" dirty="0"/>
              <a:t> extra features</a:t>
            </a:r>
          </a:p>
          <a:p>
            <a:r>
              <a:rPr lang="nl-NL" sz="1800" dirty="0"/>
              <a:t> Questionnaire </a:t>
            </a:r>
          </a:p>
          <a:p>
            <a:endParaRPr lang="nl-NL" sz="1800" dirty="0"/>
          </a:p>
        </p:txBody>
      </p:sp>
      <p:sp>
        <p:nvSpPr>
          <p:cNvPr id="8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Graphic 48" descr="Controlelijst">
            <a:extLst>
              <a:ext uri="{FF2B5EF4-FFF2-40B4-BE49-F238E27FC236}">
                <a16:creationId xmlns:a16="http://schemas.microsoft.com/office/drawing/2014/main" id="{D55F9A14-EAA8-1638-1973-8661AFC62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631" y="732348"/>
            <a:ext cx="5541973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3162897-A770-A3FC-C48C-B69EBD97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4" y="248001"/>
            <a:ext cx="7778884" cy="2001905"/>
          </a:xfrm>
        </p:spPr>
        <p:txBody>
          <a:bodyPr anchor="ctr">
            <a:normAutofit/>
          </a:bodyPr>
          <a:lstStyle/>
          <a:p>
            <a:r>
              <a:rPr lang="nl-NL" b="1" dirty="0">
                <a:solidFill>
                  <a:schemeClr val="tx2"/>
                </a:solidFill>
              </a:rPr>
              <a:t>Business Canvas Model 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2138F6-C312-60A9-9615-5795E4D39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68" y="732348"/>
            <a:ext cx="4955351" cy="20108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1800">
              <a:solidFill>
                <a:schemeClr val="tx2"/>
              </a:solidFill>
            </a:endParaRPr>
          </a:p>
          <a:p>
            <a:endParaRPr lang="nl-NL" sz="1800">
              <a:solidFill>
                <a:schemeClr val="tx2"/>
              </a:solidFill>
            </a:endParaRPr>
          </a:p>
          <a:p>
            <a:endParaRPr lang="nl-NL" sz="1800">
              <a:solidFill>
                <a:schemeClr val="tx2"/>
              </a:solidFill>
            </a:endParaRPr>
          </a:p>
          <a:p>
            <a:endParaRPr lang="nl-NL" sz="1800">
              <a:solidFill>
                <a:schemeClr val="tx2"/>
              </a:solidFill>
            </a:endParaRPr>
          </a:p>
          <a:p>
            <a:endParaRPr lang="nl-NL" sz="1800">
              <a:solidFill>
                <a:schemeClr val="tx2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1C0444F-D0B4-022E-AF07-3BECEB139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9" r="3637"/>
          <a:stretch/>
        </p:blipFill>
        <p:spPr>
          <a:xfrm>
            <a:off x="180207" y="-57345"/>
            <a:ext cx="8700743" cy="68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850C67F-068F-9345-69C3-A9E64CD8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tx2"/>
                </a:solidFill>
              </a:rPr>
              <a:t>SWOT Analysis 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9A80219-9915-D0D9-EEE0-4B13885F5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070"/>
          <a:stretch/>
        </p:blipFill>
        <p:spPr>
          <a:xfrm>
            <a:off x="-1" y="1839843"/>
            <a:ext cx="12168871" cy="32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B1E8C-16E6-DD78-5AA5-3B8863E2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Risk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measures</a:t>
            </a:r>
            <a:r>
              <a:rPr lang="nl-NL" dirty="0"/>
              <a:t> </a:t>
            </a:r>
            <a:endParaRPr lang="nl-NL" sz="1100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633FC8A4-EF71-D2E5-B166-8A5B8B626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018263"/>
              </p:ext>
            </p:extLst>
          </p:nvPr>
        </p:nvGraphicFramePr>
        <p:xfrm>
          <a:off x="582464" y="1690688"/>
          <a:ext cx="10437000" cy="42258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2757">
                  <a:extLst>
                    <a:ext uri="{9D8B030D-6E8A-4147-A177-3AD203B41FA5}">
                      <a16:colId xmlns:a16="http://schemas.microsoft.com/office/drawing/2014/main" val="3922632912"/>
                    </a:ext>
                  </a:extLst>
                </a:gridCol>
                <a:gridCol w="1096806">
                  <a:extLst>
                    <a:ext uri="{9D8B030D-6E8A-4147-A177-3AD203B41FA5}">
                      <a16:colId xmlns:a16="http://schemas.microsoft.com/office/drawing/2014/main" val="2865873708"/>
                    </a:ext>
                  </a:extLst>
                </a:gridCol>
                <a:gridCol w="1003618">
                  <a:extLst>
                    <a:ext uri="{9D8B030D-6E8A-4147-A177-3AD203B41FA5}">
                      <a16:colId xmlns:a16="http://schemas.microsoft.com/office/drawing/2014/main" val="3625583243"/>
                    </a:ext>
                  </a:extLst>
                </a:gridCol>
                <a:gridCol w="1340366">
                  <a:extLst>
                    <a:ext uri="{9D8B030D-6E8A-4147-A177-3AD203B41FA5}">
                      <a16:colId xmlns:a16="http://schemas.microsoft.com/office/drawing/2014/main" val="110324866"/>
                    </a:ext>
                  </a:extLst>
                </a:gridCol>
                <a:gridCol w="1471483">
                  <a:extLst>
                    <a:ext uri="{9D8B030D-6E8A-4147-A177-3AD203B41FA5}">
                      <a16:colId xmlns:a16="http://schemas.microsoft.com/office/drawing/2014/main" val="242482218"/>
                    </a:ext>
                  </a:extLst>
                </a:gridCol>
                <a:gridCol w="1390385">
                  <a:extLst>
                    <a:ext uri="{9D8B030D-6E8A-4147-A177-3AD203B41FA5}">
                      <a16:colId xmlns:a16="http://schemas.microsoft.com/office/drawing/2014/main" val="1293559756"/>
                    </a:ext>
                  </a:extLst>
                </a:gridCol>
                <a:gridCol w="1003618">
                  <a:extLst>
                    <a:ext uri="{9D8B030D-6E8A-4147-A177-3AD203B41FA5}">
                      <a16:colId xmlns:a16="http://schemas.microsoft.com/office/drawing/2014/main" val="675958888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val="532563668"/>
                    </a:ext>
                  </a:extLst>
                </a:gridCol>
              </a:tblGrid>
              <a:tr h="476783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Measures</a:t>
                      </a:r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Chance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risk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43327"/>
                  </a:ext>
                </a:extLst>
              </a:tr>
              <a:tr h="476783">
                <a:tc>
                  <a:txBody>
                    <a:bodyPr/>
                    <a:lstStyle/>
                    <a:p>
                      <a:r>
                        <a:rPr lang="nl-NL" dirty="0"/>
                        <a:t>1: </a:t>
                      </a:r>
                      <a:r>
                        <a:rPr lang="nl-NL" dirty="0" err="1"/>
                        <a:t>Hacking</a:t>
                      </a:r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Partitions</a:t>
                      </a:r>
                      <a:r>
                        <a:rPr lang="nl-NL" dirty="0"/>
                        <a:t> in </a:t>
                      </a:r>
                      <a:r>
                        <a:rPr lang="nl-NL" dirty="0" err="1"/>
                        <a:t>our</a:t>
                      </a:r>
                      <a:r>
                        <a:rPr lang="nl-NL" dirty="0"/>
                        <a:t> storage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41545"/>
                  </a:ext>
                </a:extLst>
              </a:tr>
              <a:tr h="476783">
                <a:tc>
                  <a:txBody>
                    <a:bodyPr/>
                    <a:lstStyle/>
                    <a:p>
                      <a:r>
                        <a:rPr lang="nl-NL" dirty="0"/>
                        <a:t>2: Information </a:t>
                      </a:r>
                      <a:r>
                        <a:rPr lang="nl-NL" dirty="0" err="1"/>
                        <a:t>leak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</a:t>
                      </a:r>
                      <a:r>
                        <a:rPr lang="nl-NL" dirty="0" err="1"/>
                        <a:t>phone</a:t>
                      </a:r>
                      <a:r>
                        <a:rPr lang="nl-NL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037365"/>
                  </a:ext>
                </a:extLst>
              </a:tr>
              <a:tr h="476783">
                <a:tc>
                  <a:txBody>
                    <a:bodyPr/>
                    <a:lstStyle/>
                    <a:p>
                      <a:r>
                        <a:rPr lang="nl-NL" dirty="0"/>
                        <a:t>3: </a:t>
                      </a:r>
                      <a:r>
                        <a:rPr lang="nl-NL" dirty="0" err="1"/>
                        <a:t>Insecure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connection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Encryption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92619"/>
                  </a:ext>
                </a:extLst>
              </a:tr>
              <a:tr h="476783">
                <a:tc>
                  <a:txBody>
                    <a:bodyPr/>
                    <a:lstStyle/>
                    <a:p>
                      <a:r>
                        <a:rPr lang="nl-NL" dirty="0"/>
                        <a:t>4: Downtime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Back-up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060"/>
                  </a:ext>
                </a:extLst>
              </a:tr>
              <a:tr h="476783">
                <a:tc>
                  <a:txBody>
                    <a:bodyPr/>
                    <a:lstStyle/>
                    <a:p>
                      <a:r>
                        <a:rPr lang="nl-NL" dirty="0"/>
                        <a:t>5: </a:t>
                      </a:r>
                      <a:r>
                        <a:rPr lang="nl-NL" dirty="0" err="1"/>
                        <a:t>Unstable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connection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Phone </a:t>
                      </a:r>
                      <a:r>
                        <a:rPr lang="nl-NL" dirty="0" err="1"/>
                        <a:t>number</a:t>
                      </a:r>
                      <a:r>
                        <a:rPr lang="nl-NL" dirty="0"/>
                        <a:t> right </a:t>
                      </a:r>
                      <a:r>
                        <a:rPr lang="nl-NL" dirty="0" err="1"/>
                        <a:t>department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08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8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0E6E440-BB9B-6B91-200E-6B866EAA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2">
                    <a:alpha val="80000"/>
                  </a:schemeClr>
                </a:solidFill>
              </a:rPr>
              <a:t>Introduction of the plan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42685A5-E1BE-D7D9-A503-A649BCBE1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454125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94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5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9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0" name="Rectangle 7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1" name="Picture 4" descr="Camera lens close up">
            <a:extLst>
              <a:ext uri="{FF2B5EF4-FFF2-40B4-BE49-F238E27FC236}">
                <a16:creationId xmlns:a16="http://schemas.microsoft.com/office/drawing/2014/main" id="{FEFCCB32-CBB1-D5B5-8223-B22DC9938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22" name="Group 80">
            <a:extLst>
              <a:ext uri="{FF2B5EF4-FFF2-40B4-BE49-F238E27FC236}">
                <a16:creationId xmlns:a16="http://schemas.microsoft.com/office/drawing/2014/main" id="{E299E832-D146-4687-88A1-FFB2D9CD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865416E-03F8-41D5-B990-2911FA29A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86E1E3-1241-4AA2-A367-C7119C0C4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897C712-5A4F-43EB-9CEA-220F5F0DA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B53BC4-9922-4FEF-8353-534848336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4FDEA2D-ABFE-4720-A244-531CCA0AB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3CA8723-4D9E-4722-9BE8-2C9821E30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24E667-10C9-44C4-878A-C370377F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5102688-674E-43F6-ABC3-4AE351E1D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BDA0729-ED17-489A-AEAE-89B60BE0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FEE5360-9A9D-4788-A560-35BAB29F3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5086894-C61B-4448-A330-99C40F1C1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AD06EB-39E5-4D26-B2ED-6EF8646D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5DA48D-BCBA-4A53-97A3-4CCF2F58A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D7A948D-328F-49D1-AF64-51DF9B19C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D7F605F-FD57-48CB-95AD-61964265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8CE02A-DA6D-42CE-AE65-35873216D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562FE60-E280-45A8-9D85-00BB73B61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EEBA5B-B307-4E41-9397-402ED0BF7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5CCDED-5405-45BC-824F-DD9ACF73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0190AD4-C8CE-475C-B031-B135A61A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AFB7E4D-BFAD-46EB-832A-AD6ED848E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F9C3911-D2CC-4086-82E0-3AB46B7B9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0D4ED45-A52C-4058-A1B0-2725C6723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40E485-93E7-461C-890F-85E7D6A9E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E28923B-9D5C-4F68-AE61-AD3B0738B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479B422-6C82-4016-B782-E666D1580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77E6D5F-267B-471E-8B10-190045F11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842B5D-D3DA-467F-AA3C-3C8A5566F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3750A41-E0B6-4A67-B612-DEFBE8581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Freeform: Shape 111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79808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0258A0-7AAD-2380-F47B-CFCD6DC3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001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The demo </a:t>
            </a:r>
          </a:p>
        </p:txBody>
      </p:sp>
    </p:spTree>
    <p:extLst>
      <p:ext uri="{BB962C8B-B14F-4D97-AF65-F5344CB8AC3E}">
        <p14:creationId xmlns:p14="http://schemas.microsoft.com/office/powerpoint/2010/main" val="46716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4" name="Picture 113" descr="Interior of dark warehouse">
            <a:extLst>
              <a:ext uri="{FF2B5EF4-FFF2-40B4-BE49-F238E27FC236}">
                <a16:creationId xmlns:a16="http://schemas.microsoft.com/office/drawing/2014/main" id="{8D0D0A89-620F-F095-05F0-00A0FF3A6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92528" y="-3056341"/>
            <a:ext cx="12191980" cy="6857989"/>
          </a:xfrm>
          <a:prstGeom prst="rect">
            <a:avLst/>
          </a:prstGeom>
        </p:spPr>
      </p:pic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E3531C-DCC9-941B-A0D5-7DA75E5E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Extra possible features</a:t>
            </a:r>
          </a:p>
        </p:txBody>
      </p:sp>
    </p:spTree>
    <p:extLst>
      <p:ext uri="{BB962C8B-B14F-4D97-AF65-F5344CB8AC3E}">
        <p14:creationId xmlns:p14="http://schemas.microsoft.com/office/powerpoint/2010/main" val="142059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7" name="Right Triangle 103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03E0F3D-5DDA-08D1-5AAF-11255750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025"/>
            <a:ext cx="4952999" cy="2247616"/>
          </a:xfrm>
        </p:spPr>
        <p:txBody>
          <a:bodyPr>
            <a:normAutofit/>
          </a:bodyPr>
          <a:lstStyle/>
          <a:p>
            <a:r>
              <a:rPr lang="nl-NL" dirty="0"/>
              <a:t>Street </a:t>
            </a:r>
            <a:r>
              <a:rPr lang="nl-NL"/>
              <a:t>cameras</a:t>
            </a:r>
            <a:r>
              <a:rPr lang="nl-NL" dirty="0"/>
              <a:t> </a:t>
            </a:r>
            <a:r>
              <a:rPr lang="nl-NL"/>
              <a:t>addition</a:t>
            </a:r>
            <a:endParaRPr lang="nl-NL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6A38081-ADDC-AEA5-BEB0-5745E9D9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1390"/>
            <a:ext cx="4952999" cy="3009494"/>
          </a:xfrm>
        </p:spPr>
        <p:txBody>
          <a:bodyPr>
            <a:normAutofit/>
          </a:bodyPr>
          <a:lstStyle/>
          <a:p>
            <a:r>
              <a:rPr lang="en-US" sz="1800" dirty="0"/>
              <a:t>Problems can be automatically recognized and reported to the application.</a:t>
            </a:r>
          </a:p>
          <a:p>
            <a:r>
              <a:rPr lang="en-US" sz="1800" dirty="0"/>
              <a:t>The cameras will need recognize capabilities. </a:t>
            </a:r>
          </a:p>
        </p:txBody>
      </p:sp>
      <p:pic>
        <p:nvPicPr>
          <p:cNvPr id="1026" name="Picture 2" descr="Traffic cameras become more popular when they cut down on interactions with  police - Study Finds">
            <a:extLst>
              <a:ext uri="{FF2B5EF4-FFF2-40B4-BE49-F238E27FC236}">
                <a16:creationId xmlns:a16="http://schemas.microsoft.com/office/drawing/2014/main" id="{66768AB2-124D-E439-C606-436C24762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r="33101" b="-1"/>
          <a:stretch/>
        </p:blipFill>
        <p:spPr bwMode="auto"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62497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{0637F5EC-08CE-BF49-9267-55802CE1B875}tf10001119</Template>
  <TotalTime>2830</TotalTime>
  <Words>273</Words>
  <Application>Microsoft Macintosh PowerPoint</Application>
  <PresentationFormat>Breedbeeld</PresentationFormat>
  <Paragraphs>82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Posterama</vt:lpstr>
      <vt:lpstr>SineVTI</vt:lpstr>
      <vt:lpstr>An extension to maintain the safety of the city  Joensuu </vt:lpstr>
      <vt:lpstr>Table of contents    </vt:lpstr>
      <vt:lpstr>Business Canvas Model  </vt:lpstr>
      <vt:lpstr>SWOT Analysis  </vt:lpstr>
      <vt:lpstr>Risk analysis and measures </vt:lpstr>
      <vt:lpstr>Introduction of the plan </vt:lpstr>
      <vt:lpstr>The demo </vt:lpstr>
      <vt:lpstr>Extra possible features</vt:lpstr>
      <vt:lpstr>Street cameras addition</vt:lpstr>
      <vt:lpstr>Firefighter support</vt:lpstr>
      <vt:lpstr>Questionnaire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extension to maintain the safety of the city  Joensuu </dc:title>
  <dc:creator>Sukel, Beau</dc:creator>
  <cp:lastModifiedBy>Sukel, Beau</cp:lastModifiedBy>
  <cp:revision>8</cp:revision>
  <dcterms:created xsi:type="dcterms:W3CDTF">2023-02-21T10:53:06Z</dcterms:created>
  <dcterms:modified xsi:type="dcterms:W3CDTF">2023-02-23T12:50:06Z</dcterms:modified>
</cp:coreProperties>
</file>