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</p:sldIdLst>
  <p:sldSz cx="10799445" cy="1079944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C0A"/>
    <a:srgbClr val="00D600"/>
    <a:srgbClr val="D4D025"/>
    <a:srgbClr val="B7B518"/>
    <a:srgbClr val="E45600"/>
    <a:srgbClr val="653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861"/>
    <p:restoredTop sz="94679"/>
  </p:normalViewPr>
  <p:slideViewPr>
    <p:cSldViewPr snapToGrid="0" snapToObjects="1">
      <p:cViewPr>
        <p:scale>
          <a:sx n="140" d="100"/>
          <a:sy n="140" d="100"/>
        </p:scale>
        <p:origin x="2424" y="-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AFE0D-6082-B042-8DF0-8D89742023A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C26C8-675B-2F43-B343-EEC5D2B8276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92505" rtl="0" eaLnBrk="1" latinLnBrk="0" hangingPunct="1">
      <a:defRPr sz="1305" kern="1200">
        <a:solidFill>
          <a:schemeClr val="tx1"/>
        </a:solidFill>
        <a:latin typeface="+mn-lt"/>
        <a:ea typeface="+mn-ea"/>
        <a:cs typeface="+mn-cs"/>
      </a:defRPr>
    </a:lvl1pPr>
    <a:lvl2pPr marL="496570" algn="l" defTabSz="992505" rtl="0" eaLnBrk="1" latinLnBrk="0" hangingPunct="1">
      <a:defRPr sz="1305" kern="1200">
        <a:solidFill>
          <a:schemeClr val="tx1"/>
        </a:solidFill>
        <a:latin typeface="+mn-lt"/>
        <a:ea typeface="+mn-ea"/>
        <a:cs typeface="+mn-cs"/>
      </a:defRPr>
    </a:lvl2pPr>
    <a:lvl3pPr marL="993140" algn="l" defTabSz="992505" rtl="0" eaLnBrk="1" latinLnBrk="0" hangingPunct="1">
      <a:defRPr sz="1305" kern="1200">
        <a:solidFill>
          <a:schemeClr val="tx1"/>
        </a:solidFill>
        <a:latin typeface="+mn-lt"/>
        <a:ea typeface="+mn-ea"/>
        <a:cs typeface="+mn-cs"/>
      </a:defRPr>
    </a:lvl3pPr>
    <a:lvl4pPr marL="1489710" algn="l" defTabSz="992505" rtl="0" eaLnBrk="1" latinLnBrk="0" hangingPunct="1">
      <a:defRPr sz="1305" kern="1200">
        <a:solidFill>
          <a:schemeClr val="tx1"/>
        </a:solidFill>
        <a:latin typeface="+mn-lt"/>
        <a:ea typeface="+mn-ea"/>
        <a:cs typeface="+mn-cs"/>
      </a:defRPr>
    </a:lvl4pPr>
    <a:lvl5pPr marL="1986280" algn="l" defTabSz="992505" rtl="0" eaLnBrk="1" latinLnBrk="0" hangingPunct="1">
      <a:defRPr sz="1305" kern="1200">
        <a:solidFill>
          <a:schemeClr val="tx1"/>
        </a:solidFill>
        <a:latin typeface="+mn-lt"/>
        <a:ea typeface="+mn-ea"/>
        <a:cs typeface="+mn-cs"/>
      </a:defRPr>
    </a:lvl5pPr>
    <a:lvl6pPr marL="2482850" algn="l" defTabSz="992505" rtl="0" eaLnBrk="1" latinLnBrk="0" hangingPunct="1">
      <a:defRPr sz="1305" kern="1200">
        <a:solidFill>
          <a:schemeClr val="tx1"/>
        </a:solidFill>
        <a:latin typeface="+mn-lt"/>
        <a:ea typeface="+mn-ea"/>
        <a:cs typeface="+mn-cs"/>
      </a:defRPr>
    </a:lvl6pPr>
    <a:lvl7pPr marL="2979420" algn="l" defTabSz="992505" rtl="0" eaLnBrk="1" latinLnBrk="0" hangingPunct="1">
      <a:defRPr sz="1305" kern="1200">
        <a:solidFill>
          <a:schemeClr val="tx1"/>
        </a:solidFill>
        <a:latin typeface="+mn-lt"/>
        <a:ea typeface="+mn-ea"/>
        <a:cs typeface="+mn-cs"/>
      </a:defRPr>
    </a:lvl7pPr>
    <a:lvl8pPr marL="3475990" algn="l" defTabSz="992505" rtl="0" eaLnBrk="1" latinLnBrk="0" hangingPunct="1">
      <a:defRPr sz="1305" kern="1200">
        <a:solidFill>
          <a:schemeClr val="tx1"/>
        </a:solidFill>
        <a:latin typeface="+mn-lt"/>
        <a:ea typeface="+mn-ea"/>
        <a:cs typeface="+mn-cs"/>
      </a:defRPr>
    </a:lvl8pPr>
    <a:lvl9pPr marL="3972560" algn="l" defTabSz="992505" rtl="0" eaLnBrk="1" latinLnBrk="0" hangingPunct="1">
      <a:defRPr sz="130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C26C8-675B-2F43-B343-EEC5D2B8276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750" indent="0" algn="ctr">
              <a:buNone/>
              <a:defRPr sz="2360"/>
            </a:lvl2pPr>
            <a:lvl3pPr marL="1080135" indent="0" algn="ctr">
              <a:buNone/>
              <a:defRPr sz="2125"/>
            </a:lvl3pPr>
            <a:lvl4pPr marL="1619885" indent="0" algn="ctr">
              <a:buNone/>
              <a:defRPr sz="1890"/>
            </a:lvl4pPr>
            <a:lvl5pPr marL="2160270" indent="0" algn="ctr">
              <a:buNone/>
              <a:defRPr sz="1890"/>
            </a:lvl5pPr>
            <a:lvl6pPr marL="2700020" indent="0" algn="ctr">
              <a:buNone/>
              <a:defRPr sz="1890"/>
            </a:lvl6pPr>
            <a:lvl7pPr marL="3239770" indent="0" algn="ctr">
              <a:buNone/>
              <a:defRPr sz="1890"/>
            </a:lvl7pPr>
            <a:lvl8pPr marL="3780155" indent="0" algn="ctr">
              <a:buNone/>
              <a:defRPr sz="1890"/>
            </a:lvl8pPr>
            <a:lvl9pPr marL="4319905" indent="0" algn="ctr">
              <a:buNone/>
              <a:defRPr sz="189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E425-DDC7-E942-B919-21D1A5C3936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D8CC-6A26-EC4B-B502-541469A9F09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E425-DDC7-E942-B919-21D1A5C3936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D8CC-6A26-EC4B-B502-541469A9F09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E425-DDC7-E942-B919-21D1A5C3936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D8CC-6A26-EC4B-B502-541469A9F09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E425-DDC7-E942-B919-21D1A5C3936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D8CC-6A26-EC4B-B502-541469A9F09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750" indent="0">
              <a:buNone/>
              <a:defRPr sz="2360">
                <a:solidFill>
                  <a:schemeClr val="tx1">
                    <a:tint val="75000"/>
                  </a:schemeClr>
                </a:solidFill>
              </a:defRPr>
            </a:lvl2pPr>
            <a:lvl3pPr marL="1080135" indent="0">
              <a:buNone/>
              <a:defRPr sz="2125">
                <a:solidFill>
                  <a:schemeClr val="tx1">
                    <a:tint val="75000"/>
                  </a:schemeClr>
                </a:solidFill>
              </a:defRPr>
            </a:lvl3pPr>
            <a:lvl4pPr marL="161988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6027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7000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77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8015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0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E425-DDC7-E942-B919-21D1A5C3936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D8CC-6A26-EC4B-B502-541469A9F09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E425-DDC7-E942-B919-21D1A5C3936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D8CC-6A26-EC4B-B502-541469A9F09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750" indent="0">
              <a:buNone/>
              <a:defRPr sz="2360" b="1"/>
            </a:lvl2pPr>
            <a:lvl3pPr marL="1080135" indent="0">
              <a:buNone/>
              <a:defRPr sz="2125" b="1"/>
            </a:lvl3pPr>
            <a:lvl4pPr marL="1619885" indent="0">
              <a:buNone/>
              <a:defRPr sz="1890" b="1"/>
            </a:lvl4pPr>
            <a:lvl5pPr marL="2160270" indent="0">
              <a:buNone/>
              <a:defRPr sz="1890" b="1"/>
            </a:lvl5pPr>
            <a:lvl6pPr marL="2700020" indent="0">
              <a:buNone/>
              <a:defRPr sz="1890" b="1"/>
            </a:lvl6pPr>
            <a:lvl7pPr marL="3239770" indent="0">
              <a:buNone/>
              <a:defRPr sz="1890" b="1"/>
            </a:lvl7pPr>
            <a:lvl8pPr marL="3780155" indent="0">
              <a:buNone/>
              <a:defRPr sz="1890" b="1"/>
            </a:lvl8pPr>
            <a:lvl9pPr marL="4319905" indent="0">
              <a:buNone/>
              <a:defRPr sz="189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750" indent="0">
              <a:buNone/>
              <a:defRPr sz="2360" b="1"/>
            </a:lvl2pPr>
            <a:lvl3pPr marL="1080135" indent="0">
              <a:buNone/>
              <a:defRPr sz="2125" b="1"/>
            </a:lvl3pPr>
            <a:lvl4pPr marL="1619885" indent="0">
              <a:buNone/>
              <a:defRPr sz="1890" b="1"/>
            </a:lvl4pPr>
            <a:lvl5pPr marL="2160270" indent="0">
              <a:buNone/>
              <a:defRPr sz="1890" b="1"/>
            </a:lvl5pPr>
            <a:lvl6pPr marL="2700020" indent="0">
              <a:buNone/>
              <a:defRPr sz="1890" b="1"/>
            </a:lvl6pPr>
            <a:lvl7pPr marL="3239770" indent="0">
              <a:buNone/>
              <a:defRPr sz="1890" b="1"/>
            </a:lvl7pPr>
            <a:lvl8pPr marL="3780155" indent="0">
              <a:buNone/>
              <a:defRPr sz="1890" b="1"/>
            </a:lvl8pPr>
            <a:lvl9pPr marL="4319905" indent="0">
              <a:buNone/>
              <a:defRPr sz="189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E425-DDC7-E942-B919-21D1A5C3936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D8CC-6A26-EC4B-B502-541469A9F09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E425-DDC7-E942-B919-21D1A5C3936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D8CC-6A26-EC4B-B502-541469A9F09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E425-DDC7-E942-B919-21D1A5C3936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D8CC-6A26-EC4B-B502-541469A9F09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5"/>
            </a:lvl2pPr>
            <a:lvl3pPr>
              <a:defRPr sz="2835"/>
            </a:lvl3pPr>
            <a:lvl4pPr>
              <a:defRPr sz="2360"/>
            </a:lvl4pPr>
            <a:lvl5pPr>
              <a:defRPr sz="2360"/>
            </a:lvl5pPr>
            <a:lvl6pPr>
              <a:defRPr sz="2360"/>
            </a:lvl6pPr>
            <a:lvl7pPr>
              <a:defRPr sz="2360"/>
            </a:lvl7pPr>
            <a:lvl8pPr>
              <a:defRPr sz="2360"/>
            </a:lvl8pPr>
            <a:lvl9pPr>
              <a:defRPr sz="236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750" indent="0">
              <a:buNone/>
              <a:defRPr sz="1655"/>
            </a:lvl2pPr>
            <a:lvl3pPr marL="1080135" indent="0">
              <a:buNone/>
              <a:defRPr sz="1415"/>
            </a:lvl3pPr>
            <a:lvl4pPr marL="1619885" indent="0">
              <a:buNone/>
              <a:defRPr sz="1180"/>
            </a:lvl4pPr>
            <a:lvl5pPr marL="2160270" indent="0">
              <a:buNone/>
              <a:defRPr sz="1180"/>
            </a:lvl5pPr>
            <a:lvl6pPr marL="2700020" indent="0">
              <a:buNone/>
              <a:defRPr sz="1180"/>
            </a:lvl6pPr>
            <a:lvl7pPr marL="3239770" indent="0">
              <a:buNone/>
              <a:defRPr sz="1180"/>
            </a:lvl7pPr>
            <a:lvl8pPr marL="3780155" indent="0">
              <a:buNone/>
              <a:defRPr sz="1180"/>
            </a:lvl8pPr>
            <a:lvl9pPr marL="4319905" indent="0">
              <a:buNone/>
              <a:defRPr sz="118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E425-DDC7-E942-B919-21D1A5C3936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D8CC-6A26-EC4B-B502-541469A9F09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750" indent="0">
              <a:buNone/>
              <a:defRPr sz="3305"/>
            </a:lvl2pPr>
            <a:lvl3pPr marL="1080135" indent="0">
              <a:buNone/>
              <a:defRPr sz="2835"/>
            </a:lvl3pPr>
            <a:lvl4pPr marL="1619885" indent="0">
              <a:buNone/>
              <a:defRPr sz="2360"/>
            </a:lvl4pPr>
            <a:lvl5pPr marL="2160270" indent="0">
              <a:buNone/>
              <a:defRPr sz="2360"/>
            </a:lvl5pPr>
            <a:lvl6pPr marL="2700020" indent="0">
              <a:buNone/>
              <a:defRPr sz="2360"/>
            </a:lvl6pPr>
            <a:lvl7pPr marL="3239770" indent="0">
              <a:buNone/>
              <a:defRPr sz="2360"/>
            </a:lvl7pPr>
            <a:lvl8pPr marL="3780155" indent="0">
              <a:buNone/>
              <a:defRPr sz="2360"/>
            </a:lvl8pPr>
            <a:lvl9pPr marL="4319905" indent="0">
              <a:buNone/>
              <a:defRPr sz="236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750" indent="0">
              <a:buNone/>
              <a:defRPr sz="1655"/>
            </a:lvl2pPr>
            <a:lvl3pPr marL="1080135" indent="0">
              <a:buNone/>
              <a:defRPr sz="1415"/>
            </a:lvl3pPr>
            <a:lvl4pPr marL="1619885" indent="0">
              <a:buNone/>
              <a:defRPr sz="1180"/>
            </a:lvl4pPr>
            <a:lvl5pPr marL="2160270" indent="0">
              <a:buNone/>
              <a:defRPr sz="1180"/>
            </a:lvl5pPr>
            <a:lvl6pPr marL="2700020" indent="0">
              <a:buNone/>
              <a:defRPr sz="1180"/>
            </a:lvl6pPr>
            <a:lvl7pPr marL="3239770" indent="0">
              <a:buNone/>
              <a:defRPr sz="1180"/>
            </a:lvl7pPr>
            <a:lvl8pPr marL="3780155" indent="0">
              <a:buNone/>
              <a:defRPr sz="1180"/>
            </a:lvl8pPr>
            <a:lvl9pPr marL="4319905" indent="0">
              <a:buNone/>
              <a:defRPr sz="118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E425-DDC7-E942-B919-21D1A5C3936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D8CC-6A26-EC4B-B502-541469A9F09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5E425-DDC7-E942-B919-21D1A5C3936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AD8CC-6A26-EC4B-B502-541469A9F09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79500" rtl="0" eaLnBrk="1" latinLnBrk="0" hangingPunct="1">
        <a:lnSpc>
          <a:spcPct val="90000"/>
        </a:lnSpc>
        <a:spcBef>
          <a:spcPct val="0"/>
        </a:spcBef>
        <a:buNone/>
        <a:defRPr sz="51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1079500" rtl="0" eaLnBrk="1" latinLnBrk="0" hangingPunct="1">
        <a:lnSpc>
          <a:spcPct val="90000"/>
        </a:lnSpc>
        <a:spcBef>
          <a:spcPts val="1180"/>
        </a:spcBef>
        <a:buFont typeface="Arial" panose="020B0604020202090204" pitchFamily="34" charset="0"/>
        <a:buChar char="•"/>
        <a:defRPr sz="3305" kern="1200">
          <a:solidFill>
            <a:schemeClr val="tx1"/>
          </a:solidFill>
          <a:latin typeface="+mn-lt"/>
          <a:ea typeface="+mn-ea"/>
          <a:cs typeface="+mn-cs"/>
        </a:defRPr>
      </a:lvl1pPr>
      <a:lvl2pPr marL="810260" indent="-269875" algn="l" defTabSz="1079500" rtl="0" eaLnBrk="1" latinLnBrk="0" hangingPunct="1">
        <a:lnSpc>
          <a:spcPct val="90000"/>
        </a:lnSpc>
        <a:spcBef>
          <a:spcPts val="590"/>
        </a:spcBef>
        <a:buFont typeface="Arial" panose="020B060402020209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50010" indent="-269875" algn="l" defTabSz="1079500" rtl="0" eaLnBrk="1" latinLnBrk="0" hangingPunct="1">
        <a:lnSpc>
          <a:spcPct val="90000"/>
        </a:lnSpc>
        <a:spcBef>
          <a:spcPts val="590"/>
        </a:spcBef>
        <a:buFont typeface="Arial" panose="020B0604020202090204" pitchFamily="3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3pPr>
      <a:lvl4pPr marL="1889760" indent="-269875" algn="l" defTabSz="1079500" rtl="0" eaLnBrk="1" latinLnBrk="0" hangingPunct="1">
        <a:lnSpc>
          <a:spcPct val="90000"/>
        </a:lnSpc>
        <a:spcBef>
          <a:spcPts val="590"/>
        </a:spcBef>
        <a:buFont typeface="Arial" panose="020B0604020202090204" pitchFamily="34" charset="0"/>
        <a:buChar char="•"/>
        <a:defRPr sz="2125" kern="1200">
          <a:solidFill>
            <a:schemeClr val="tx1"/>
          </a:solidFill>
          <a:latin typeface="+mn-lt"/>
          <a:ea typeface="+mn-ea"/>
          <a:cs typeface="+mn-cs"/>
        </a:defRPr>
      </a:lvl4pPr>
      <a:lvl5pPr marL="2430145" indent="-269875" algn="l" defTabSz="1079500" rtl="0" eaLnBrk="1" latinLnBrk="0" hangingPunct="1">
        <a:lnSpc>
          <a:spcPct val="90000"/>
        </a:lnSpc>
        <a:spcBef>
          <a:spcPts val="590"/>
        </a:spcBef>
        <a:buFont typeface="Arial" panose="020B0604020202090204" pitchFamily="34" charset="0"/>
        <a:buChar char="•"/>
        <a:defRPr sz="2125" kern="1200">
          <a:solidFill>
            <a:schemeClr val="tx1"/>
          </a:solidFill>
          <a:latin typeface="+mn-lt"/>
          <a:ea typeface="+mn-ea"/>
          <a:cs typeface="+mn-cs"/>
        </a:defRPr>
      </a:lvl5pPr>
      <a:lvl6pPr marL="2969895" indent="-269875" algn="l" defTabSz="1079500" rtl="0" eaLnBrk="1" latinLnBrk="0" hangingPunct="1">
        <a:lnSpc>
          <a:spcPct val="90000"/>
        </a:lnSpc>
        <a:spcBef>
          <a:spcPts val="590"/>
        </a:spcBef>
        <a:buFont typeface="Arial" panose="020B0604020202090204" pitchFamily="34" charset="0"/>
        <a:buChar char="•"/>
        <a:defRPr sz="2125" kern="1200">
          <a:solidFill>
            <a:schemeClr val="tx1"/>
          </a:solidFill>
          <a:latin typeface="+mn-lt"/>
          <a:ea typeface="+mn-ea"/>
          <a:cs typeface="+mn-cs"/>
        </a:defRPr>
      </a:lvl6pPr>
      <a:lvl7pPr marL="3510280" indent="-269875" algn="l" defTabSz="1079500" rtl="0" eaLnBrk="1" latinLnBrk="0" hangingPunct="1">
        <a:lnSpc>
          <a:spcPct val="90000"/>
        </a:lnSpc>
        <a:spcBef>
          <a:spcPts val="590"/>
        </a:spcBef>
        <a:buFont typeface="Arial" panose="020B0604020202090204" pitchFamily="34" charset="0"/>
        <a:buChar char="•"/>
        <a:defRPr sz="2125" kern="1200">
          <a:solidFill>
            <a:schemeClr val="tx1"/>
          </a:solidFill>
          <a:latin typeface="+mn-lt"/>
          <a:ea typeface="+mn-ea"/>
          <a:cs typeface="+mn-cs"/>
        </a:defRPr>
      </a:lvl7pPr>
      <a:lvl8pPr marL="4050030" indent="-269875" algn="l" defTabSz="1079500" rtl="0" eaLnBrk="1" latinLnBrk="0" hangingPunct="1">
        <a:lnSpc>
          <a:spcPct val="90000"/>
        </a:lnSpc>
        <a:spcBef>
          <a:spcPts val="590"/>
        </a:spcBef>
        <a:buFont typeface="Arial" panose="020B0604020202090204" pitchFamily="34" charset="0"/>
        <a:buChar char="•"/>
        <a:defRPr sz="2125" kern="1200">
          <a:solidFill>
            <a:schemeClr val="tx1"/>
          </a:solidFill>
          <a:latin typeface="+mn-lt"/>
          <a:ea typeface="+mn-ea"/>
          <a:cs typeface="+mn-cs"/>
        </a:defRPr>
      </a:lvl8pPr>
      <a:lvl9pPr marL="4589780" indent="-269875" algn="l" defTabSz="1079500" rtl="0" eaLnBrk="1" latinLnBrk="0" hangingPunct="1">
        <a:lnSpc>
          <a:spcPct val="90000"/>
        </a:lnSpc>
        <a:spcBef>
          <a:spcPts val="590"/>
        </a:spcBef>
        <a:buFont typeface="Arial" panose="020B0604020202090204" pitchFamily="34" charset="0"/>
        <a:buChar char="•"/>
        <a:defRPr sz="2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500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1pPr>
      <a:lvl2pPr marL="539750" algn="l" defTabSz="1079500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algn="l" defTabSz="1079500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3pPr>
      <a:lvl4pPr marL="1619885" algn="l" defTabSz="1079500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algn="l" defTabSz="1079500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5pPr>
      <a:lvl6pPr marL="2700020" algn="l" defTabSz="1079500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6pPr>
      <a:lvl7pPr marL="3239770" algn="l" defTabSz="1079500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7pPr>
      <a:lvl8pPr marL="3780155" algn="l" defTabSz="1079500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8pPr>
      <a:lvl9pPr marL="4319905" algn="l" defTabSz="1079500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2584067" y="1451825"/>
            <a:ext cx="5723068" cy="7368988"/>
            <a:chOff x="613186" y="623944"/>
            <a:chExt cx="5723068" cy="7368988"/>
          </a:xfrm>
        </p:grpSpPr>
        <p:sp>
          <p:nvSpPr>
            <p:cNvPr id="4" name="L 形 3"/>
            <p:cNvSpPr/>
            <p:nvPr/>
          </p:nvSpPr>
          <p:spPr>
            <a:xfrm rot="5400000">
              <a:off x="-209774" y="1446904"/>
              <a:ext cx="7368988" cy="5723068"/>
            </a:xfrm>
            <a:prstGeom prst="corner">
              <a:avLst>
                <a:gd name="adj1" fmla="val 30939"/>
                <a:gd name="adj2" fmla="val 267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6" name="直线连接符 5"/>
            <p:cNvCxnSpPr/>
            <p:nvPr/>
          </p:nvCxnSpPr>
          <p:spPr>
            <a:xfrm flipH="1">
              <a:off x="1492377" y="1410920"/>
              <a:ext cx="416429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6"/>
            <p:cNvCxnSpPr/>
            <p:nvPr/>
          </p:nvCxnSpPr>
          <p:spPr>
            <a:xfrm flipV="1">
              <a:off x="1509274" y="1409252"/>
              <a:ext cx="0" cy="658368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/>
            <p:cNvCxnSpPr/>
            <p:nvPr/>
          </p:nvCxnSpPr>
          <p:spPr>
            <a:xfrm flipV="1">
              <a:off x="1059245" y="1400287"/>
              <a:ext cx="0" cy="6348768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/>
            <p:cNvCxnSpPr/>
            <p:nvPr/>
          </p:nvCxnSpPr>
          <p:spPr>
            <a:xfrm flipV="1">
              <a:off x="1943168" y="2162287"/>
              <a:ext cx="0" cy="5812714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>
              <a:off x="1505305" y="1021977"/>
              <a:ext cx="4489394" cy="0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/>
            <p:nvPr/>
          </p:nvCxnSpPr>
          <p:spPr>
            <a:xfrm>
              <a:off x="2466191" y="1766048"/>
              <a:ext cx="3528508" cy="0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弧 32"/>
            <p:cNvSpPr/>
            <p:nvPr/>
          </p:nvSpPr>
          <p:spPr>
            <a:xfrm rot="16200000">
              <a:off x="1044836" y="1036319"/>
              <a:ext cx="738823" cy="710005"/>
            </a:xfrm>
            <a:prstGeom prst="arc">
              <a:avLst>
                <a:gd name="adj1" fmla="val 16200000"/>
                <a:gd name="adj2" fmla="val 3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弧 33"/>
            <p:cNvSpPr/>
            <p:nvPr/>
          </p:nvSpPr>
          <p:spPr>
            <a:xfrm rot="16200000">
              <a:off x="1925690" y="1788542"/>
              <a:ext cx="896198" cy="861242"/>
            </a:xfrm>
            <a:prstGeom prst="arc">
              <a:avLst>
                <a:gd name="adj1" fmla="val 16200000"/>
                <a:gd name="adj2" fmla="val 3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2012582" y="5723694"/>
            <a:ext cx="548365" cy="2726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/>
              <a:t>公交</a:t>
            </a:r>
            <a:endParaRPr kumimoji="1" lang="zh-CN" altLang="en-US" sz="1400" b="1" dirty="0"/>
          </a:p>
        </p:txBody>
      </p:sp>
      <p:sp>
        <p:nvSpPr>
          <p:cNvPr id="36" name="矩形 35"/>
          <p:cNvSpPr/>
          <p:nvPr/>
        </p:nvSpPr>
        <p:spPr>
          <a:xfrm>
            <a:off x="4385037" y="5172043"/>
            <a:ext cx="548365" cy="2726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/>
              <a:t>穿桩</a:t>
            </a:r>
            <a:endParaRPr kumimoji="1" lang="zh-CN" altLang="en-US" sz="1400" b="1" dirty="0"/>
          </a:p>
        </p:txBody>
      </p:sp>
      <p:grpSp>
        <p:nvGrpSpPr>
          <p:cNvPr id="59" name="组合 58"/>
          <p:cNvGrpSpPr/>
          <p:nvPr/>
        </p:nvGrpSpPr>
        <p:grpSpPr>
          <a:xfrm>
            <a:off x="2584067" y="3115073"/>
            <a:ext cx="1760598" cy="778073"/>
            <a:chOff x="804944" y="2158699"/>
            <a:chExt cx="1126663" cy="778073"/>
          </a:xfrm>
        </p:grpSpPr>
        <p:sp>
          <p:nvSpPr>
            <p:cNvPr id="60" name="矩形 59"/>
            <p:cNvSpPr/>
            <p:nvPr/>
          </p:nvSpPr>
          <p:spPr>
            <a:xfrm>
              <a:off x="804944" y="2158699"/>
              <a:ext cx="1126663" cy="77807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61" name="直线连接符 60"/>
            <p:cNvCxnSpPr/>
            <p:nvPr/>
          </p:nvCxnSpPr>
          <p:spPr>
            <a:xfrm>
              <a:off x="964276" y="2241111"/>
              <a:ext cx="0" cy="631768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61"/>
            <p:cNvCxnSpPr/>
            <p:nvPr/>
          </p:nvCxnSpPr>
          <p:spPr>
            <a:xfrm>
              <a:off x="1059245" y="2241111"/>
              <a:ext cx="0" cy="631768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62"/>
            <p:cNvCxnSpPr/>
            <p:nvPr/>
          </p:nvCxnSpPr>
          <p:spPr>
            <a:xfrm>
              <a:off x="1151793" y="2241111"/>
              <a:ext cx="0" cy="631768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63"/>
            <p:cNvCxnSpPr/>
            <p:nvPr/>
          </p:nvCxnSpPr>
          <p:spPr>
            <a:xfrm>
              <a:off x="885231" y="2241111"/>
              <a:ext cx="0" cy="631768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/>
            <p:cNvCxnSpPr/>
            <p:nvPr/>
          </p:nvCxnSpPr>
          <p:spPr>
            <a:xfrm>
              <a:off x="1247112" y="2241111"/>
              <a:ext cx="0" cy="631768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连接符 65"/>
            <p:cNvCxnSpPr/>
            <p:nvPr/>
          </p:nvCxnSpPr>
          <p:spPr>
            <a:xfrm>
              <a:off x="1342986" y="2241111"/>
              <a:ext cx="0" cy="631768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/>
            <p:cNvCxnSpPr/>
            <p:nvPr/>
          </p:nvCxnSpPr>
          <p:spPr>
            <a:xfrm>
              <a:off x="1442739" y="2241111"/>
              <a:ext cx="0" cy="631768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/>
            <p:cNvCxnSpPr/>
            <p:nvPr/>
          </p:nvCxnSpPr>
          <p:spPr>
            <a:xfrm>
              <a:off x="1548587" y="2241111"/>
              <a:ext cx="0" cy="631768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/>
            <p:cNvCxnSpPr/>
            <p:nvPr/>
          </p:nvCxnSpPr>
          <p:spPr>
            <a:xfrm>
              <a:off x="1651110" y="2241111"/>
              <a:ext cx="0" cy="631768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连接符 69"/>
            <p:cNvCxnSpPr/>
            <p:nvPr/>
          </p:nvCxnSpPr>
          <p:spPr>
            <a:xfrm>
              <a:off x="1750611" y="2241111"/>
              <a:ext cx="0" cy="631768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70"/>
            <p:cNvCxnSpPr/>
            <p:nvPr/>
          </p:nvCxnSpPr>
          <p:spPr>
            <a:xfrm>
              <a:off x="1849810" y="2241111"/>
              <a:ext cx="0" cy="631768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直线连接符 73"/>
          <p:cNvCxnSpPr/>
          <p:nvPr/>
        </p:nvCxnSpPr>
        <p:spPr>
          <a:xfrm>
            <a:off x="3505138" y="7957397"/>
            <a:ext cx="848768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/>
          <p:cNvCxnSpPr/>
          <p:nvPr/>
        </p:nvCxnSpPr>
        <p:spPr>
          <a:xfrm>
            <a:off x="2584067" y="8576936"/>
            <a:ext cx="879190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/>
          <p:cNvCxnSpPr/>
          <p:nvPr/>
        </p:nvCxnSpPr>
        <p:spPr>
          <a:xfrm flipV="1">
            <a:off x="2812828" y="7845820"/>
            <a:ext cx="0" cy="715653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手杖形箭头 80"/>
          <p:cNvSpPr/>
          <p:nvPr/>
        </p:nvSpPr>
        <p:spPr>
          <a:xfrm rot="16200000" flipV="1">
            <a:off x="7433248" y="2295919"/>
            <a:ext cx="153022" cy="235579"/>
          </a:xfrm>
          <a:prstGeom prst="uturnArrow">
            <a:avLst>
              <a:gd name="adj1" fmla="val 10075"/>
              <a:gd name="adj2" fmla="val 25000"/>
              <a:gd name="adj3" fmla="val 50882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4386217" y="3811082"/>
            <a:ext cx="548365" cy="2726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/>
              <a:t>行人</a:t>
            </a:r>
            <a:endParaRPr kumimoji="1" lang="zh-CN" altLang="en-US" sz="1400" b="1" dirty="0"/>
          </a:p>
        </p:txBody>
      </p:sp>
      <p:sp>
        <p:nvSpPr>
          <p:cNvPr id="84" name="矩形 83"/>
          <p:cNvSpPr/>
          <p:nvPr/>
        </p:nvSpPr>
        <p:spPr>
          <a:xfrm>
            <a:off x="2009596" y="2922222"/>
            <a:ext cx="548365" cy="2726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/>
              <a:t>行人</a:t>
            </a:r>
            <a:endParaRPr kumimoji="1" lang="zh-CN" altLang="en-US" sz="1400" b="1" dirty="0"/>
          </a:p>
        </p:txBody>
      </p:sp>
      <p:pic>
        <p:nvPicPr>
          <p:cNvPr id="89" name="图片 88" descr="徽标&#10;&#10;描述已自动生成"/>
          <p:cNvPicPr>
            <a:picLocks noChangeAspect="1"/>
          </p:cNvPicPr>
          <p:nvPr/>
        </p:nvPicPr>
        <p:blipFill rotWithShape="1">
          <a:blip r:embed="rId1"/>
          <a:srcRect l="12322" t="7428" r="15244" b="18230"/>
          <a:stretch>
            <a:fillRect/>
          </a:stretch>
        </p:blipFill>
        <p:spPr>
          <a:xfrm>
            <a:off x="4133169" y="8207829"/>
            <a:ext cx="197973" cy="197976"/>
          </a:xfrm>
          <a:prstGeom prst="rect">
            <a:avLst/>
          </a:prstGeom>
        </p:spPr>
      </p:pic>
      <p:pic>
        <p:nvPicPr>
          <p:cNvPr id="91" name="图片 90" descr="徽标&#10;&#10;描述已自动生成"/>
          <p:cNvPicPr>
            <a:picLocks noChangeAspect="1"/>
          </p:cNvPicPr>
          <p:nvPr/>
        </p:nvPicPr>
        <p:blipFill rotWithShape="1">
          <a:blip r:embed="rId1"/>
          <a:srcRect l="12322" t="7428" r="15244" b="18230"/>
          <a:stretch>
            <a:fillRect/>
          </a:stretch>
        </p:blipFill>
        <p:spPr>
          <a:xfrm>
            <a:off x="2594207" y="8234072"/>
            <a:ext cx="197973" cy="197976"/>
          </a:xfrm>
          <a:prstGeom prst="rect">
            <a:avLst/>
          </a:prstGeom>
        </p:spPr>
      </p:pic>
      <p:sp>
        <p:nvSpPr>
          <p:cNvPr id="92" name="矩形 91"/>
          <p:cNvSpPr/>
          <p:nvPr/>
        </p:nvSpPr>
        <p:spPr>
          <a:xfrm>
            <a:off x="4387378" y="6460705"/>
            <a:ext cx="257130" cy="2726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/>
              <a:t>杆</a:t>
            </a:r>
            <a:endParaRPr kumimoji="1" lang="zh-CN" altLang="en-US" sz="1400" b="1" dirty="0"/>
          </a:p>
        </p:txBody>
      </p:sp>
      <p:sp>
        <p:nvSpPr>
          <p:cNvPr id="93" name="弧 92"/>
          <p:cNvSpPr/>
          <p:nvPr/>
        </p:nvSpPr>
        <p:spPr>
          <a:xfrm rot="5400000">
            <a:off x="7447757" y="2050352"/>
            <a:ext cx="377333" cy="377333"/>
          </a:xfrm>
          <a:prstGeom prst="arc">
            <a:avLst>
              <a:gd name="adj1" fmla="val 10850885"/>
              <a:gd name="adj2" fmla="val 0"/>
            </a:avLst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弧 93"/>
          <p:cNvSpPr/>
          <p:nvPr/>
        </p:nvSpPr>
        <p:spPr>
          <a:xfrm rot="246751">
            <a:off x="3254388" y="2050637"/>
            <a:ext cx="377333" cy="377333"/>
          </a:xfrm>
          <a:prstGeom prst="arc">
            <a:avLst>
              <a:gd name="adj1" fmla="val 10476661"/>
              <a:gd name="adj2" fmla="val 15983959"/>
            </a:avLst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弧 94"/>
          <p:cNvSpPr/>
          <p:nvPr/>
        </p:nvSpPr>
        <p:spPr>
          <a:xfrm rot="246751">
            <a:off x="4139712" y="2801192"/>
            <a:ext cx="377333" cy="377333"/>
          </a:xfrm>
          <a:prstGeom prst="arc">
            <a:avLst>
              <a:gd name="adj1" fmla="val 10476661"/>
              <a:gd name="adj2" fmla="val 15983959"/>
            </a:avLst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2" name="直线连接符 101"/>
          <p:cNvCxnSpPr/>
          <p:nvPr/>
        </p:nvCxnSpPr>
        <p:spPr>
          <a:xfrm>
            <a:off x="4328790" y="2800846"/>
            <a:ext cx="979016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/>
          <p:cNvCxnSpPr/>
          <p:nvPr/>
        </p:nvCxnSpPr>
        <p:spPr>
          <a:xfrm flipV="1">
            <a:off x="4140312" y="2990168"/>
            <a:ext cx="0" cy="4760008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/>
          <p:cNvCxnSpPr>
            <a:stCxn id="89" idx="0"/>
          </p:cNvCxnSpPr>
          <p:nvPr/>
        </p:nvCxnSpPr>
        <p:spPr>
          <a:xfrm flipH="1" flipV="1">
            <a:off x="4140313" y="7750177"/>
            <a:ext cx="91843" cy="457653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/>
          <p:cNvCxnSpPr/>
          <p:nvPr/>
        </p:nvCxnSpPr>
        <p:spPr>
          <a:xfrm>
            <a:off x="6717982" y="2427299"/>
            <a:ext cx="921026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/>
          <p:cNvCxnSpPr/>
          <p:nvPr/>
        </p:nvCxnSpPr>
        <p:spPr>
          <a:xfrm flipV="1">
            <a:off x="5307807" y="2427304"/>
            <a:ext cx="1414071" cy="369327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连接符 123"/>
          <p:cNvCxnSpPr/>
          <p:nvPr/>
        </p:nvCxnSpPr>
        <p:spPr>
          <a:xfrm>
            <a:off x="3424848" y="2050350"/>
            <a:ext cx="4214161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线连接符 128"/>
          <p:cNvCxnSpPr/>
          <p:nvPr/>
        </p:nvCxnSpPr>
        <p:spPr>
          <a:xfrm>
            <a:off x="3252486" y="2244686"/>
            <a:ext cx="0" cy="3610268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线连接符 131"/>
          <p:cNvCxnSpPr/>
          <p:nvPr/>
        </p:nvCxnSpPr>
        <p:spPr>
          <a:xfrm>
            <a:off x="2698613" y="6837404"/>
            <a:ext cx="0" cy="1405175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线连接符 136"/>
          <p:cNvCxnSpPr/>
          <p:nvPr/>
        </p:nvCxnSpPr>
        <p:spPr>
          <a:xfrm flipH="1">
            <a:off x="2697255" y="5831682"/>
            <a:ext cx="555231" cy="1009974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六边形 143"/>
          <p:cNvSpPr/>
          <p:nvPr/>
        </p:nvSpPr>
        <p:spPr>
          <a:xfrm>
            <a:off x="4394802" y="8230002"/>
            <a:ext cx="216000" cy="194400"/>
          </a:xfrm>
          <a:prstGeom prst="hexagon">
            <a:avLst/>
          </a:prstGeom>
          <a:solidFill>
            <a:srgbClr val="E45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/>
              <a:t>灯</a:t>
            </a:r>
            <a:endParaRPr kumimoji="1" lang="zh-CN" altLang="en-US" sz="1200" b="1" dirty="0"/>
          </a:p>
        </p:txBody>
      </p:sp>
      <p:sp>
        <p:nvSpPr>
          <p:cNvPr id="147" name="六边形 146"/>
          <p:cNvSpPr/>
          <p:nvPr/>
        </p:nvSpPr>
        <p:spPr>
          <a:xfrm>
            <a:off x="5699380" y="3008801"/>
            <a:ext cx="216000" cy="194400"/>
          </a:xfrm>
          <a:prstGeom prst="hexagon">
            <a:avLst/>
          </a:prstGeom>
          <a:solidFill>
            <a:srgbClr val="D4D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>
                <a:solidFill>
                  <a:schemeClr val="tx1"/>
                </a:solidFill>
              </a:rPr>
              <a:t>并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49" name="六边形 148"/>
          <p:cNvSpPr/>
          <p:nvPr/>
        </p:nvSpPr>
        <p:spPr>
          <a:xfrm>
            <a:off x="2350352" y="5221733"/>
            <a:ext cx="216000" cy="194400"/>
          </a:xfrm>
          <a:prstGeom prst="hexagon">
            <a:avLst/>
          </a:prstGeom>
          <a:solidFill>
            <a:srgbClr val="D4D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>
                <a:solidFill>
                  <a:schemeClr val="tx1"/>
                </a:solidFill>
              </a:rPr>
              <a:t>并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50" name="六边形 149"/>
          <p:cNvSpPr/>
          <p:nvPr/>
        </p:nvSpPr>
        <p:spPr>
          <a:xfrm>
            <a:off x="4976134" y="3811082"/>
            <a:ext cx="216000" cy="194400"/>
          </a:xfrm>
          <a:prstGeom prst="hexag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/>
              <a:t>慢</a:t>
            </a:r>
            <a:endParaRPr kumimoji="1" lang="zh-CN" altLang="en-US" sz="1200" b="1" dirty="0"/>
          </a:p>
        </p:txBody>
      </p:sp>
      <p:sp>
        <p:nvSpPr>
          <p:cNvPr id="151" name="六边形 150"/>
          <p:cNvSpPr/>
          <p:nvPr/>
        </p:nvSpPr>
        <p:spPr>
          <a:xfrm>
            <a:off x="1502928" y="2940993"/>
            <a:ext cx="216000" cy="194400"/>
          </a:xfrm>
          <a:prstGeom prst="hexag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/>
              <a:t>慢</a:t>
            </a:r>
            <a:endParaRPr kumimoji="1" lang="zh-CN" altLang="en-US" sz="1200" b="1" dirty="0"/>
          </a:p>
        </p:txBody>
      </p:sp>
      <p:sp>
        <p:nvSpPr>
          <p:cNvPr id="152" name="六边形 151"/>
          <p:cNvSpPr/>
          <p:nvPr/>
        </p:nvSpPr>
        <p:spPr>
          <a:xfrm>
            <a:off x="4387742" y="7748620"/>
            <a:ext cx="216000" cy="194400"/>
          </a:xfrm>
          <a:prstGeom prst="hexagon">
            <a:avLst/>
          </a:prstGeom>
          <a:solidFill>
            <a:srgbClr val="653B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/>
              <a:t>档</a:t>
            </a:r>
            <a:endParaRPr kumimoji="1" lang="zh-CN" altLang="en-US" sz="1200" b="1" dirty="0"/>
          </a:p>
        </p:txBody>
      </p:sp>
      <p:sp>
        <p:nvSpPr>
          <p:cNvPr id="154" name="六边形 153"/>
          <p:cNvSpPr/>
          <p:nvPr/>
        </p:nvSpPr>
        <p:spPr>
          <a:xfrm>
            <a:off x="4966018" y="5175772"/>
            <a:ext cx="216000" cy="194400"/>
          </a:xfrm>
          <a:prstGeom prst="hexagon">
            <a:avLst/>
          </a:prstGeom>
          <a:solidFill>
            <a:srgbClr val="653B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/>
              <a:t>档</a:t>
            </a:r>
            <a:endParaRPr kumimoji="1" lang="zh-CN" altLang="en-US" sz="1200" b="1" dirty="0"/>
          </a:p>
        </p:txBody>
      </p:sp>
      <p:sp>
        <p:nvSpPr>
          <p:cNvPr id="155" name="六边形 154"/>
          <p:cNvSpPr/>
          <p:nvPr/>
        </p:nvSpPr>
        <p:spPr>
          <a:xfrm>
            <a:off x="4689245" y="6460705"/>
            <a:ext cx="216000" cy="194400"/>
          </a:xfrm>
          <a:prstGeom prst="hexagon">
            <a:avLst/>
          </a:prstGeom>
          <a:solidFill>
            <a:srgbClr val="E45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/>
              <a:t>灯</a:t>
            </a:r>
            <a:endParaRPr kumimoji="1" lang="zh-CN" altLang="en-US" sz="1200" b="1" dirty="0"/>
          </a:p>
        </p:txBody>
      </p:sp>
      <p:sp>
        <p:nvSpPr>
          <p:cNvPr id="156" name="六边形 155"/>
          <p:cNvSpPr/>
          <p:nvPr/>
        </p:nvSpPr>
        <p:spPr>
          <a:xfrm>
            <a:off x="5192134" y="5175150"/>
            <a:ext cx="216000" cy="194400"/>
          </a:xfrm>
          <a:prstGeom prst="hexagon">
            <a:avLst/>
          </a:prstGeom>
          <a:solidFill>
            <a:srgbClr val="E45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/>
              <a:t>灯</a:t>
            </a:r>
            <a:endParaRPr kumimoji="1" lang="zh-CN" altLang="en-US" sz="1200" b="1" dirty="0"/>
          </a:p>
        </p:txBody>
      </p:sp>
      <p:sp>
        <p:nvSpPr>
          <p:cNvPr id="157" name="六边形 156"/>
          <p:cNvSpPr/>
          <p:nvPr/>
        </p:nvSpPr>
        <p:spPr>
          <a:xfrm>
            <a:off x="5034702" y="3003063"/>
            <a:ext cx="216000" cy="194400"/>
          </a:xfrm>
          <a:prstGeom prst="hexagon">
            <a:avLst/>
          </a:prstGeom>
          <a:solidFill>
            <a:srgbClr val="E45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/>
              <a:t>灯</a:t>
            </a:r>
            <a:endParaRPr kumimoji="1" lang="zh-CN" altLang="en-US" sz="1200" b="1" dirty="0"/>
          </a:p>
        </p:txBody>
      </p:sp>
      <p:sp>
        <p:nvSpPr>
          <p:cNvPr id="158" name="六边形 157"/>
          <p:cNvSpPr/>
          <p:nvPr/>
        </p:nvSpPr>
        <p:spPr>
          <a:xfrm>
            <a:off x="7030682" y="1233365"/>
            <a:ext cx="216000" cy="194400"/>
          </a:xfrm>
          <a:prstGeom prst="hexagon">
            <a:avLst/>
          </a:prstGeom>
          <a:solidFill>
            <a:srgbClr val="E45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/>
              <a:t>灯</a:t>
            </a:r>
            <a:endParaRPr kumimoji="1" lang="zh-CN" altLang="en-US" sz="1200" b="1" dirty="0"/>
          </a:p>
        </p:txBody>
      </p:sp>
      <p:sp>
        <p:nvSpPr>
          <p:cNvPr id="159" name="六边形 158"/>
          <p:cNvSpPr/>
          <p:nvPr/>
        </p:nvSpPr>
        <p:spPr>
          <a:xfrm>
            <a:off x="4011908" y="1230922"/>
            <a:ext cx="216000" cy="194400"/>
          </a:xfrm>
          <a:prstGeom prst="hexagon">
            <a:avLst/>
          </a:prstGeom>
          <a:solidFill>
            <a:srgbClr val="E45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/>
              <a:t>灯</a:t>
            </a:r>
            <a:endParaRPr kumimoji="1" lang="zh-CN" altLang="en-US" sz="1200" b="1" dirty="0"/>
          </a:p>
        </p:txBody>
      </p:sp>
      <p:sp>
        <p:nvSpPr>
          <p:cNvPr id="160" name="六边形 159"/>
          <p:cNvSpPr/>
          <p:nvPr/>
        </p:nvSpPr>
        <p:spPr>
          <a:xfrm>
            <a:off x="2303234" y="2433649"/>
            <a:ext cx="216000" cy="194400"/>
          </a:xfrm>
          <a:prstGeom prst="hexagon">
            <a:avLst/>
          </a:prstGeom>
          <a:solidFill>
            <a:srgbClr val="E45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/>
              <a:t>灯</a:t>
            </a:r>
            <a:endParaRPr kumimoji="1" lang="zh-CN" altLang="en-US" sz="1200" b="1" dirty="0"/>
          </a:p>
        </p:txBody>
      </p:sp>
      <p:sp>
        <p:nvSpPr>
          <p:cNvPr id="161" name="六边形 160"/>
          <p:cNvSpPr/>
          <p:nvPr/>
        </p:nvSpPr>
        <p:spPr>
          <a:xfrm>
            <a:off x="1630102" y="5216000"/>
            <a:ext cx="216000" cy="194400"/>
          </a:xfrm>
          <a:prstGeom prst="hexagon">
            <a:avLst/>
          </a:prstGeom>
          <a:solidFill>
            <a:srgbClr val="E45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/>
              <a:t>灯</a:t>
            </a:r>
            <a:endParaRPr kumimoji="1" lang="zh-CN" altLang="en-US" sz="1200" b="1" dirty="0"/>
          </a:p>
        </p:txBody>
      </p:sp>
      <p:sp>
        <p:nvSpPr>
          <p:cNvPr id="162" name="六边形 161"/>
          <p:cNvSpPr/>
          <p:nvPr/>
        </p:nvSpPr>
        <p:spPr>
          <a:xfrm>
            <a:off x="2299053" y="7298873"/>
            <a:ext cx="216000" cy="194400"/>
          </a:xfrm>
          <a:prstGeom prst="hexagon">
            <a:avLst/>
          </a:prstGeom>
          <a:solidFill>
            <a:srgbClr val="E45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/>
              <a:t>灯</a:t>
            </a:r>
            <a:endParaRPr kumimoji="1" lang="zh-CN" altLang="en-US" sz="1200" b="1" dirty="0"/>
          </a:p>
        </p:txBody>
      </p:sp>
      <p:sp>
        <p:nvSpPr>
          <p:cNvPr id="163" name="六边形 162"/>
          <p:cNvSpPr/>
          <p:nvPr/>
        </p:nvSpPr>
        <p:spPr>
          <a:xfrm>
            <a:off x="4637747" y="8229741"/>
            <a:ext cx="216000" cy="194400"/>
          </a:xfrm>
          <a:prstGeom prst="hexagon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/>
              <a:t>观</a:t>
            </a:r>
            <a:endParaRPr kumimoji="1" lang="zh-CN" altLang="en-US" sz="1200" b="1" dirty="0"/>
          </a:p>
        </p:txBody>
      </p:sp>
      <p:sp>
        <p:nvSpPr>
          <p:cNvPr id="164" name="六边形 163"/>
          <p:cNvSpPr/>
          <p:nvPr/>
        </p:nvSpPr>
        <p:spPr>
          <a:xfrm>
            <a:off x="5221983" y="3822512"/>
            <a:ext cx="216000" cy="194400"/>
          </a:xfrm>
          <a:prstGeom prst="hexagon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/>
              <a:t>观</a:t>
            </a:r>
            <a:endParaRPr kumimoji="1" lang="zh-CN" altLang="en-US" sz="1200" b="1" dirty="0"/>
          </a:p>
        </p:txBody>
      </p:sp>
      <p:sp>
        <p:nvSpPr>
          <p:cNvPr id="165" name="六边形 164"/>
          <p:cNvSpPr/>
          <p:nvPr/>
        </p:nvSpPr>
        <p:spPr>
          <a:xfrm>
            <a:off x="5481343" y="3002048"/>
            <a:ext cx="216000" cy="194400"/>
          </a:xfrm>
          <a:prstGeom prst="hexagon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/>
              <a:t>观</a:t>
            </a:r>
            <a:endParaRPr kumimoji="1" lang="zh-CN" altLang="en-US" sz="1200" b="1" dirty="0"/>
          </a:p>
        </p:txBody>
      </p:sp>
      <p:sp>
        <p:nvSpPr>
          <p:cNvPr id="166" name="六边形 165"/>
          <p:cNvSpPr/>
          <p:nvPr/>
        </p:nvSpPr>
        <p:spPr>
          <a:xfrm>
            <a:off x="7366133" y="3023879"/>
            <a:ext cx="216000" cy="194400"/>
          </a:xfrm>
          <a:prstGeom prst="hexagon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/>
              <a:t>观</a:t>
            </a:r>
            <a:endParaRPr kumimoji="1" lang="zh-CN" altLang="en-US" sz="1200" b="1" dirty="0"/>
          </a:p>
        </p:txBody>
      </p:sp>
      <p:sp>
        <p:nvSpPr>
          <p:cNvPr id="167" name="六边形 166"/>
          <p:cNvSpPr/>
          <p:nvPr/>
        </p:nvSpPr>
        <p:spPr>
          <a:xfrm>
            <a:off x="1745465" y="2941468"/>
            <a:ext cx="216000" cy="194400"/>
          </a:xfrm>
          <a:prstGeom prst="hexagon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/>
              <a:t>观</a:t>
            </a:r>
            <a:endParaRPr kumimoji="1" lang="zh-CN" altLang="en-US" sz="1200" b="1" dirty="0"/>
          </a:p>
        </p:txBody>
      </p:sp>
      <p:sp>
        <p:nvSpPr>
          <p:cNvPr id="168" name="六边形 167"/>
          <p:cNvSpPr/>
          <p:nvPr/>
        </p:nvSpPr>
        <p:spPr>
          <a:xfrm>
            <a:off x="2118154" y="5221641"/>
            <a:ext cx="216000" cy="194400"/>
          </a:xfrm>
          <a:prstGeom prst="hexagon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/>
              <a:t>观</a:t>
            </a:r>
            <a:endParaRPr kumimoji="1" lang="zh-CN" altLang="en-US" sz="1200" b="1" dirty="0"/>
          </a:p>
        </p:txBody>
      </p:sp>
      <p:sp>
        <p:nvSpPr>
          <p:cNvPr id="169" name="文本框 168"/>
          <p:cNvSpPr txBox="1"/>
          <p:nvPr/>
        </p:nvSpPr>
        <p:spPr>
          <a:xfrm>
            <a:off x="5689032" y="5827514"/>
            <a:ext cx="41216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SimHei" panose="02010609060101010101" pitchFamily="49" charset="-122"/>
                <a:ea typeface="SimHei" panose="02010609060101010101" pitchFamily="49" charset="-122"/>
              </a:rPr>
              <a:t>注意点：</a:t>
            </a:r>
            <a:endParaRPr kumimoji="1" lang="en-US" altLang="zh-CN" sz="1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kumimoji="1" lang="zh-CN" altLang="en-US" sz="1400" dirty="0">
                <a:latin typeface="SimHei" panose="02010609060101010101" pitchFamily="49" charset="-122"/>
                <a:ea typeface="SimHei" panose="02010609060101010101" pitchFamily="49" charset="-122"/>
              </a:rPr>
              <a:t>手不能脱把</a:t>
            </a:r>
            <a:endParaRPr kumimoji="1" lang="en-US" altLang="zh-CN" sz="1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kumimoji="1" lang="zh-CN" altLang="en-US" sz="1400" dirty="0">
                <a:latin typeface="SimHei" panose="02010609060101010101" pitchFamily="49" charset="-122"/>
                <a:ea typeface="SimHei" panose="02010609060101010101" pitchFamily="49" charset="-122"/>
              </a:rPr>
              <a:t>打火必须捏离合</a:t>
            </a:r>
            <a:endParaRPr kumimoji="1" lang="en-US" altLang="zh-CN" sz="1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kumimoji="1" lang="zh-CN" altLang="en-US" sz="1400" dirty="0">
                <a:latin typeface="SimHei" panose="02010609060101010101" pitchFamily="49" charset="-122"/>
                <a:ea typeface="SimHei" panose="02010609060101010101" pitchFamily="49" charset="-122"/>
              </a:rPr>
              <a:t>低头不能超过三秒</a:t>
            </a:r>
            <a:endParaRPr kumimoji="1" lang="en-US" altLang="zh-CN" sz="1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>
              <a:buFontTx/>
              <a:buAutoNum type="arabicPeriod"/>
            </a:pPr>
            <a:r>
              <a:rPr kumimoji="1" lang="zh-CN" altLang="en-US" sz="1400" dirty="0">
                <a:latin typeface="SimHei" panose="02010609060101010101" pitchFamily="49" charset="-122"/>
                <a:ea typeface="SimHei" panose="02010609060101010101" pitchFamily="49" charset="-122"/>
              </a:rPr>
              <a:t>换挡后尽量松开离合</a:t>
            </a:r>
            <a:endParaRPr kumimoji="1" lang="en-US" altLang="zh-CN" sz="1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>
              <a:buFontTx/>
              <a:buAutoNum type="arabicPeriod"/>
            </a:pPr>
            <a:r>
              <a:rPr kumimoji="1" lang="zh-CN" altLang="en-US" sz="1400" dirty="0">
                <a:latin typeface="SimHei" panose="02010609060101010101" pitchFamily="49" charset="-122"/>
                <a:ea typeface="SimHei" panose="02010609060101010101" pitchFamily="49" charset="-122"/>
              </a:rPr>
              <a:t>全程不能压纵向实线，停车前轮不能压斑马线</a:t>
            </a:r>
            <a:endParaRPr kumimoji="1" lang="en-US" altLang="zh-CN" sz="1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5692824" y="4381559"/>
            <a:ext cx="43011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SimHei" panose="02010609060101010101" pitchFamily="49" charset="-122"/>
                <a:ea typeface="SimHei" panose="02010609060101010101" pitchFamily="49" charset="-122"/>
              </a:rPr>
              <a:t>其它步骤：</a:t>
            </a:r>
            <a:endParaRPr kumimoji="1" lang="en-US" altLang="zh-CN" sz="1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kumimoji="1" lang="zh-CN" altLang="en-US" sz="1400" dirty="0">
                <a:latin typeface="SimHei" panose="02010609060101010101" pitchFamily="49" charset="-122"/>
                <a:ea typeface="SimHei" panose="02010609060101010101" pitchFamily="49" charset="-122"/>
              </a:rPr>
              <a:t>拿头盔逆时针检查车一周</a:t>
            </a:r>
            <a:endParaRPr kumimoji="1" lang="en-US" altLang="zh-CN" sz="1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kumimoji="1" lang="zh-CN" altLang="en-US" sz="1400" dirty="0">
                <a:latin typeface="SimHei" panose="02010609060101010101" pitchFamily="49" charset="-122"/>
                <a:ea typeface="SimHei" panose="02010609060101010101" pitchFamily="49" charset="-122"/>
              </a:rPr>
              <a:t>戴头盔，上车，刷身份证</a:t>
            </a:r>
            <a:endParaRPr kumimoji="1" lang="en-US" altLang="zh-CN" sz="1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kumimoji="1" lang="zh-CN" altLang="en-US" sz="1400" dirty="0">
                <a:latin typeface="SimHei" panose="02010609060101010101" pitchFamily="49" charset="-122"/>
                <a:ea typeface="SimHei" panose="02010609060101010101" pitchFamily="49" charset="-122"/>
              </a:rPr>
              <a:t>左转向灯一档观察后出发</a:t>
            </a:r>
            <a:endParaRPr kumimoji="1" lang="en-US" altLang="zh-CN" sz="1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kumimoji="1" lang="zh-CN" altLang="en-US" sz="1400" dirty="0">
                <a:latin typeface="SimHei" panose="02010609060101010101" pitchFamily="49" charset="-122"/>
                <a:ea typeface="SimHei" panose="02010609060101010101" pitchFamily="49" charset="-122"/>
              </a:rPr>
              <a:t>最后前轮挨着白色中线右侧，离黄线两米停车。</a:t>
            </a:r>
            <a:endParaRPr kumimoji="1" lang="en-US" altLang="zh-CN" sz="1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kumimoji="1" lang="en-US" altLang="zh-CN" sz="1400" dirty="0">
                <a:latin typeface="SimHei" panose="02010609060101010101" pitchFamily="49" charset="-122"/>
                <a:ea typeface="SimHei" panose="02010609060101010101" pitchFamily="49" charset="-122"/>
              </a:rPr>
              <a:t>	</a:t>
            </a:r>
            <a:r>
              <a:rPr kumimoji="1" lang="zh-CN" altLang="en-US" sz="1400" dirty="0">
                <a:latin typeface="SimHei" panose="02010609060101010101" pitchFamily="49" charset="-122"/>
                <a:ea typeface="SimHei" panose="02010609060101010101" pitchFamily="49" charset="-122"/>
              </a:rPr>
              <a:t>不熄火不换空挡</a:t>
            </a:r>
            <a:endParaRPr kumimoji="1" lang="en-US" altLang="zh-CN" sz="1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71" name="菱形 170"/>
          <p:cNvSpPr/>
          <p:nvPr/>
        </p:nvSpPr>
        <p:spPr>
          <a:xfrm>
            <a:off x="4716175" y="2951641"/>
            <a:ext cx="324963" cy="324963"/>
          </a:xfrm>
          <a:prstGeom prst="diamond">
            <a:avLst/>
          </a:prstGeom>
          <a:solidFill>
            <a:srgbClr val="00B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语</a:t>
            </a:r>
            <a:endParaRPr kumimoji="1" lang="zh-CN" altLang="en-US" sz="1400" dirty="0"/>
          </a:p>
        </p:txBody>
      </p:sp>
      <p:sp>
        <p:nvSpPr>
          <p:cNvPr id="172" name="菱形 171"/>
          <p:cNvSpPr/>
          <p:nvPr/>
        </p:nvSpPr>
        <p:spPr>
          <a:xfrm>
            <a:off x="1292480" y="5162113"/>
            <a:ext cx="324963" cy="324963"/>
          </a:xfrm>
          <a:prstGeom prst="diamond">
            <a:avLst/>
          </a:prstGeom>
          <a:solidFill>
            <a:srgbClr val="00B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语</a:t>
            </a:r>
            <a:endParaRPr kumimoji="1" lang="zh-CN" altLang="en-US" sz="1400" dirty="0"/>
          </a:p>
        </p:txBody>
      </p:sp>
      <p:sp>
        <p:nvSpPr>
          <p:cNvPr id="2" name="六边形 1"/>
          <p:cNvSpPr/>
          <p:nvPr/>
        </p:nvSpPr>
        <p:spPr>
          <a:xfrm>
            <a:off x="1868688" y="5221913"/>
            <a:ext cx="216000" cy="194400"/>
          </a:xfrm>
          <a:prstGeom prst="hexag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sz="1200" b="1" dirty="0"/>
              <a:t>慢</a:t>
            </a:r>
            <a:endParaRPr kumimoji="1" lang="zh-CN" altLang="en-US" sz="1200" b="1" dirty="0"/>
          </a:p>
        </p:txBody>
      </p:sp>
      <p:sp>
        <p:nvSpPr>
          <p:cNvPr id="3" name="六边形 2"/>
          <p:cNvSpPr/>
          <p:nvPr/>
        </p:nvSpPr>
        <p:spPr>
          <a:xfrm>
            <a:off x="5250698" y="3000048"/>
            <a:ext cx="216000" cy="194400"/>
          </a:xfrm>
          <a:prstGeom prst="hexag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sz="1200" b="1" dirty="0"/>
              <a:t>慢</a:t>
            </a:r>
            <a:endParaRPr kumimoji="1" lang="zh-CN" altLang="en-US" sz="1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154</Words>
  <Application>WPS 演示</Application>
  <PresentationFormat>自定义</PresentationFormat>
  <Paragraphs>74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8" baseType="lpstr">
      <vt:lpstr>Arial</vt:lpstr>
      <vt:lpstr>方正书宋_GBK</vt:lpstr>
      <vt:lpstr>Wingdings</vt:lpstr>
      <vt:lpstr>SimHei</vt:lpstr>
      <vt:lpstr>汉仪中黑KW</vt:lpstr>
      <vt:lpstr>等线</vt:lpstr>
      <vt:lpstr>汉仪中等线KW</vt:lpstr>
      <vt:lpstr>Calibri</vt:lpstr>
      <vt:lpstr>Helvetica Neue</vt:lpstr>
      <vt:lpstr>微软雅黑</vt:lpstr>
      <vt:lpstr>汉仪旗黑</vt:lpstr>
      <vt:lpstr>宋体</vt:lpstr>
      <vt:lpstr>Arial Unicode MS</vt:lpstr>
      <vt:lpstr>等线 Light</vt:lpstr>
      <vt:lpstr>Calibri Light</vt:lpstr>
      <vt:lpstr>汉仪书宋二KW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zhuocheng</dc:creator>
  <cp:lastModifiedBy>bytedance</cp:lastModifiedBy>
  <cp:revision>4</cp:revision>
  <dcterms:created xsi:type="dcterms:W3CDTF">2021-08-22T15:22:18Z</dcterms:created>
  <dcterms:modified xsi:type="dcterms:W3CDTF">2021-08-22T15:22:18Z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2052-3.6.0.5672</vt:lpwstr>
  </property>
</Properties>
</file>