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78DF89-BF98-4D43-8A3F-CDB6BC0D9ACB}" type="datetimeFigureOut">
              <a:rPr lang="en-CA" smtClean="0"/>
              <a:t>2016-03-19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9CBCF4F-BBC2-4E24-9A8B-CFFE4EB82B51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3212976"/>
            <a:ext cx="3471168" cy="1944216"/>
          </a:xfrm>
        </p:spPr>
        <p:txBody>
          <a:bodyPr>
            <a:normAutofit lnSpcReduction="10000"/>
          </a:bodyPr>
          <a:lstStyle/>
          <a:p>
            <a:r>
              <a:rPr lang="en-CA" sz="2400" b="1" dirty="0" smtClean="0"/>
              <a:t>Members</a:t>
            </a:r>
            <a:endParaRPr lang="en-CA" b="1" dirty="0" smtClean="0"/>
          </a:p>
          <a:p>
            <a:endParaRPr lang="en-CA" dirty="0" smtClean="0"/>
          </a:p>
          <a:p>
            <a:r>
              <a:rPr lang="en-CA" sz="2400" dirty="0" smtClean="0"/>
              <a:t>Joey Daniel Darko</a:t>
            </a:r>
          </a:p>
          <a:p>
            <a:r>
              <a:rPr lang="en-CA" sz="2400" dirty="0" smtClean="0"/>
              <a:t>Joseph Thompson</a:t>
            </a:r>
          </a:p>
          <a:p>
            <a:r>
              <a:rPr lang="en-CA" sz="2400" dirty="0" smtClean="0"/>
              <a:t>Samuel Ofori-Kiti</a:t>
            </a:r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-3657"/>
            <a:ext cx="3528392" cy="22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0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272924" cy="3508977"/>
          </a:xfrm>
        </p:spPr>
        <p:txBody>
          <a:bodyPr/>
          <a:lstStyle/>
          <a:p>
            <a:r>
              <a:rPr lang="en-CA" dirty="0" smtClean="0"/>
              <a:t>Difficulty in accessing farming inputs.</a:t>
            </a:r>
          </a:p>
          <a:p>
            <a:r>
              <a:rPr lang="en-CA" dirty="0" smtClean="0"/>
              <a:t>Need for the unbanked farmers to migrate unto the Vodafone Cash Platform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220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a  platform for  the main stakeholders in the [in the </a:t>
            </a:r>
            <a:r>
              <a:rPr lang="en-CA" dirty="0" err="1" smtClean="0"/>
              <a:t>agric</a:t>
            </a:r>
            <a:r>
              <a:rPr lang="en-CA" dirty="0" smtClean="0"/>
              <a:t> sector to trade</a:t>
            </a:r>
          </a:p>
          <a:p>
            <a:r>
              <a:rPr lang="en-CA" dirty="0" smtClean="0"/>
              <a:t>Create a platform for easy transfer of funds for project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00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VALUE PROPOSITION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will enhance quick access to market</a:t>
            </a:r>
          </a:p>
          <a:p>
            <a:r>
              <a:rPr lang="en-CA" dirty="0" smtClean="0"/>
              <a:t>Offer them a wider platform to sell their products and also acquire farming inputs.</a:t>
            </a:r>
          </a:p>
          <a:p>
            <a:r>
              <a:rPr lang="en-CA" dirty="0" smtClean="0"/>
              <a:t>The customer base of the Vodafone Cash Mobile Finance Service will increase due to their services being integrated in </a:t>
            </a:r>
            <a:r>
              <a:rPr lang="en-CA" smtClean="0"/>
              <a:t>the app. 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4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155</TotalTime>
  <Words>102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PowerPoint Presentation</vt:lpstr>
      <vt:lpstr>PROBLEM</vt:lpstr>
      <vt:lpstr>SOLUTION</vt:lpstr>
      <vt:lpstr>VALUE PROPOSITION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SmartAgri</dc:title>
  <dc:creator>SAMMY</dc:creator>
  <cp:lastModifiedBy>SAMMY</cp:lastModifiedBy>
  <cp:revision>7</cp:revision>
  <dcterms:created xsi:type="dcterms:W3CDTF">2016-03-19T06:17:03Z</dcterms:created>
  <dcterms:modified xsi:type="dcterms:W3CDTF">2016-03-19T06:10:21Z</dcterms:modified>
</cp:coreProperties>
</file>