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7E468E0-3FAF-4063-9124-F25F6A60D754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653C8AF-0BBE-454F-954E-F0FF5381653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076" y="198884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 smtClean="0">
                <a:solidFill>
                  <a:schemeClr val="bg1"/>
                </a:solidFill>
              </a:rPr>
              <a:t>SmarTailor</a:t>
            </a:r>
            <a:endParaRPr lang="en-GB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462" y="3212976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Tim Marco Samuel </a:t>
            </a:r>
            <a:r>
              <a:rPr lang="en-GB" sz="3600" dirty="0" err="1" smtClean="0">
                <a:solidFill>
                  <a:schemeClr val="bg1"/>
                </a:solidFill>
              </a:rPr>
              <a:t>Tuapatinaya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8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496944" cy="7433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Source Code </a:t>
            </a:r>
            <a:r>
              <a:rPr lang="en-GB" dirty="0" err="1" smtClean="0"/>
              <a:t>Prediksi</a:t>
            </a:r>
            <a:r>
              <a:rPr lang="en-GB" dirty="0" smtClean="0"/>
              <a:t> </a:t>
            </a:r>
            <a:r>
              <a:rPr lang="en-GB" dirty="0" err="1" smtClean="0"/>
              <a:t>Harga</a:t>
            </a:r>
            <a:r>
              <a:rPr lang="en-GB" dirty="0" smtClean="0"/>
              <a:t> - HTML</a:t>
            </a:r>
            <a:endParaRPr lang="en-GB" dirty="0"/>
          </a:p>
        </p:txBody>
      </p:sp>
      <p:pic>
        <p:nvPicPr>
          <p:cNvPr id="10242" name="Picture 2" descr="D:\File Papa\Orange\ITMG\bandicam 2023-09-06 22-16-29-2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4529"/>
            <a:ext cx="7620644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3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80920" cy="7433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Source Code </a:t>
            </a:r>
            <a:r>
              <a:rPr lang="en-GB" dirty="0" err="1" smtClean="0"/>
              <a:t>Prediksi</a:t>
            </a:r>
            <a:r>
              <a:rPr lang="en-GB" dirty="0" smtClean="0"/>
              <a:t> </a:t>
            </a:r>
            <a:r>
              <a:rPr lang="en-GB" dirty="0" err="1" smtClean="0"/>
              <a:t>Harga</a:t>
            </a:r>
            <a:r>
              <a:rPr lang="en-GB" dirty="0" smtClean="0"/>
              <a:t> - CSS</a:t>
            </a:r>
            <a:endParaRPr lang="en-GB" dirty="0"/>
          </a:p>
        </p:txBody>
      </p:sp>
      <p:pic>
        <p:nvPicPr>
          <p:cNvPr id="11266" name="Picture 2" descr="D:\File Papa\Orange\ITMG\bandicam 2023-09-06 22-17-07-3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6" y="1412776"/>
            <a:ext cx="8064896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4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File Papa\Orange\ITMG\bandicam 2023-09-06 22-17-15-0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64704"/>
            <a:ext cx="835292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File Papa\Orange\ITMG\bandicam 2023-09-06 22-17-19-8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2493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0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433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Source Code </a:t>
            </a:r>
            <a:r>
              <a:rPr lang="en-GB" dirty="0" err="1" smtClean="0"/>
              <a:t>Prediksi</a:t>
            </a:r>
            <a:r>
              <a:rPr lang="en-GB" dirty="0" smtClean="0"/>
              <a:t> </a:t>
            </a:r>
            <a:r>
              <a:rPr lang="en-GB" dirty="0" err="1" smtClean="0"/>
              <a:t>Harga</a:t>
            </a:r>
            <a:r>
              <a:rPr lang="en-GB" dirty="0" smtClean="0"/>
              <a:t> - JS</a:t>
            </a:r>
            <a:endParaRPr lang="en-GB" dirty="0"/>
          </a:p>
        </p:txBody>
      </p:sp>
      <p:pic>
        <p:nvPicPr>
          <p:cNvPr id="14338" name="Picture 2" descr="D:\File Papa\Orange\ITMG\bandicam 2023-09-06 22-21-53-5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059074" cy="370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File Papa\Orange\ITMG\bandicam 2023-09-06 22-22-06-4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13176"/>
            <a:ext cx="8059074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5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345" y="2420888"/>
            <a:ext cx="7772400" cy="254359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Marilah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berkontribusi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kemajuan</a:t>
            </a:r>
            <a:r>
              <a:rPr lang="en-GB" dirty="0" smtClean="0"/>
              <a:t> </a:t>
            </a:r>
            <a:r>
              <a:rPr lang="en-GB" dirty="0" err="1" smtClean="0"/>
              <a:t>industri</a:t>
            </a:r>
            <a:r>
              <a:rPr lang="en-GB" dirty="0" smtClean="0"/>
              <a:t> </a:t>
            </a:r>
            <a:r>
              <a:rPr lang="en-GB" dirty="0" err="1" smtClean="0"/>
              <a:t>tekstil</a:t>
            </a:r>
            <a:r>
              <a:rPr lang="en-GB" dirty="0" smtClean="0"/>
              <a:t> di Indonesia. </a:t>
            </a:r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kalau</a:t>
            </a:r>
            <a:r>
              <a:rPr lang="en-GB" dirty="0" smtClean="0"/>
              <a:t> </a:t>
            </a:r>
            <a:r>
              <a:rPr lang="en-GB" dirty="0" err="1" smtClean="0"/>
              <a:t>bukan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, </a:t>
            </a:r>
            <a:r>
              <a:rPr lang="en-GB" dirty="0" err="1" smtClean="0"/>
              <a:t>siapa</a:t>
            </a:r>
            <a:r>
              <a:rPr lang="en-GB" dirty="0" smtClean="0"/>
              <a:t> </a:t>
            </a:r>
            <a:r>
              <a:rPr lang="en-GB" dirty="0" err="1" smtClean="0"/>
              <a:t>lagi</a:t>
            </a:r>
            <a:r>
              <a:rPr lang="en-GB" dirty="0" smtClean="0"/>
              <a:t> ?</a:t>
            </a:r>
            <a:endParaRPr lang="en-GB" dirty="0"/>
          </a:p>
        </p:txBody>
      </p:sp>
      <p:pic>
        <p:nvPicPr>
          <p:cNvPr id="16386" name="Picture 2" descr="C:\Users\ARYO\Downloads\Indonesian Flag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92696"/>
            <a:ext cx="300159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ARYO\Downloads\Indonesian Flag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02" y="692696"/>
            <a:ext cx="300159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780108"/>
          </a:xfrm>
        </p:spPr>
        <p:txBody>
          <a:bodyPr>
            <a:normAutofit/>
          </a:bodyPr>
          <a:lstStyle/>
          <a:p>
            <a:r>
              <a:rPr lang="en-GB" dirty="0" err="1" smtClean="0"/>
              <a:t>Terimakasih</a:t>
            </a:r>
            <a:r>
              <a:rPr lang="en-GB" dirty="0" smtClean="0"/>
              <a:t> </a:t>
            </a:r>
            <a:r>
              <a:rPr lang="en-GB" dirty="0" err="1" smtClean="0"/>
              <a:t>atas</a:t>
            </a:r>
            <a:r>
              <a:rPr lang="en-GB" dirty="0" smtClean="0"/>
              <a:t> </a:t>
            </a:r>
            <a:r>
              <a:rPr lang="en-GB" dirty="0" err="1" smtClean="0"/>
              <a:t>perhatiannya</a:t>
            </a:r>
            <a:r>
              <a:rPr lang="en-GB" dirty="0" smtClean="0"/>
              <a:t>. Salam Coding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6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771996"/>
          </a:xfrm>
        </p:spPr>
        <p:txBody>
          <a:bodyPr/>
          <a:lstStyle/>
          <a:p>
            <a:r>
              <a:rPr lang="en-GB" dirty="0" err="1" smtClean="0"/>
              <a:t>Kenapa</a:t>
            </a:r>
            <a:r>
              <a:rPr lang="en-GB" dirty="0" smtClean="0"/>
              <a:t> </a:t>
            </a:r>
            <a:r>
              <a:rPr lang="en-GB" dirty="0" err="1" smtClean="0"/>
              <a:t>SmarTailor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3672408" cy="2592288"/>
          </a:xfrm>
        </p:spPr>
        <p:txBody>
          <a:bodyPr>
            <a:noAutofit/>
          </a:bodyPr>
          <a:lstStyle/>
          <a:p>
            <a:r>
              <a:rPr lang="en-GB" dirty="0" err="1" smtClean="0"/>
              <a:t>SmarTailor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/>
              <a:t> </a:t>
            </a:r>
            <a:r>
              <a:rPr lang="en-GB" dirty="0" smtClean="0"/>
              <a:t>agar </a:t>
            </a:r>
            <a:r>
              <a:rPr lang="en-GB" dirty="0" err="1" smtClean="0"/>
              <a:t>mampu</a:t>
            </a:r>
            <a:r>
              <a:rPr lang="en-GB" dirty="0" smtClean="0"/>
              <a:t> </a:t>
            </a:r>
            <a:r>
              <a:rPr lang="en-GB" dirty="0" err="1" smtClean="0"/>
              <a:t>mewadahi</a:t>
            </a:r>
            <a:r>
              <a:rPr lang="en-GB" dirty="0" smtClean="0"/>
              <a:t> </a:t>
            </a:r>
            <a:r>
              <a:rPr lang="en-GB" dirty="0" err="1" smtClean="0"/>
              <a:t>kegiatan-kegiatan</a:t>
            </a:r>
            <a:r>
              <a:rPr lang="en-GB" dirty="0" smtClean="0"/>
              <a:t> yang </a:t>
            </a:r>
            <a:r>
              <a:rPr lang="en-GB" dirty="0" err="1" smtClean="0"/>
              <a:t>berhubungan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pertumbuhan</a:t>
            </a:r>
            <a:r>
              <a:rPr lang="en-GB" dirty="0" smtClean="0"/>
              <a:t> </a:t>
            </a:r>
            <a:r>
              <a:rPr lang="en-GB" dirty="0" err="1" smtClean="0"/>
              <a:t>industri</a:t>
            </a:r>
            <a:r>
              <a:rPr lang="en-GB" dirty="0" smtClean="0"/>
              <a:t> </a:t>
            </a:r>
            <a:r>
              <a:rPr lang="en-GB" dirty="0" err="1" smtClean="0"/>
              <a:t>Tekstil</a:t>
            </a:r>
            <a:r>
              <a:rPr lang="en-GB" dirty="0" smtClean="0"/>
              <a:t> di Indonesia. </a:t>
            </a:r>
            <a:r>
              <a:rPr lang="en-GB" dirty="0" err="1" smtClean="0"/>
              <a:t>Selain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, </a:t>
            </a:r>
            <a:r>
              <a:rPr lang="en-GB" dirty="0" err="1" smtClean="0"/>
              <a:t>SmarTailor</a:t>
            </a:r>
            <a:r>
              <a:rPr lang="en-GB" dirty="0" smtClean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agar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pihak</a:t>
            </a:r>
            <a:r>
              <a:rPr lang="en-GB" dirty="0" smtClean="0"/>
              <a:t> </a:t>
            </a:r>
            <a:r>
              <a:rPr lang="en-GB" dirty="0" err="1" smtClean="0"/>
              <a:t>penjahit</a:t>
            </a:r>
            <a:r>
              <a:rPr lang="en-GB" dirty="0" smtClean="0"/>
              <a:t> </a:t>
            </a:r>
            <a:r>
              <a:rPr lang="en-GB" dirty="0" err="1" smtClean="0"/>
              <a:t>maupun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/>
              <a:t> </a:t>
            </a:r>
            <a:r>
              <a:rPr lang="en-GB" dirty="0" err="1" smtClean="0"/>
              <a:t>sama-sama</a:t>
            </a:r>
            <a:r>
              <a:rPr lang="en-GB" dirty="0" smtClean="0"/>
              <a:t> </a:t>
            </a:r>
            <a:r>
              <a:rPr lang="en-GB" dirty="0" err="1" smtClean="0"/>
              <a:t>diuntungkan</a:t>
            </a:r>
            <a:r>
              <a:rPr lang="en-GB" dirty="0" smtClean="0"/>
              <a:t>. </a:t>
            </a:r>
            <a:r>
              <a:rPr lang="en-GB" dirty="0" err="1" smtClean="0"/>
              <a:t>Pihak</a:t>
            </a:r>
            <a:r>
              <a:rPr lang="en-GB" dirty="0" smtClean="0"/>
              <a:t> </a:t>
            </a:r>
            <a:r>
              <a:rPr lang="en-GB" dirty="0" err="1" smtClean="0"/>
              <a:t>penjahit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memasarkan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karyanya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efektif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 smtClean="0"/>
              <a:t> 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mendapatkan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pakaian</a:t>
            </a:r>
            <a:r>
              <a:rPr lang="en-GB" dirty="0" smtClean="0"/>
              <a:t> </a:t>
            </a:r>
            <a:r>
              <a:rPr lang="en-GB" dirty="0" err="1" smtClean="0"/>
              <a:t>sesuai</a:t>
            </a:r>
            <a:r>
              <a:rPr lang="en-GB" dirty="0" smtClean="0"/>
              <a:t> yang </a:t>
            </a:r>
            <a:r>
              <a:rPr lang="en-GB" dirty="0" err="1" smtClean="0"/>
              <a:t>diharapkan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2050" name="Picture 2" descr="C:\Users\ARYO\Downloads\pexels-cottonbro-studio-37380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27" y="1597542"/>
            <a:ext cx="3024336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4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7433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CSS Grid </a:t>
            </a:r>
            <a:r>
              <a:rPr lang="en-GB" dirty="0" err="1" smtClean="0"/>
              <a:t>Grafik</a:t>
            </a:r>
            <a:endParaRPr lang="en-GB" dirty="0"/>
          </a:p>
        </p:txBody>
      </p:sp>
      <p:pic>
        <p:nvPicPr>
          <p:cNvPr id="8194" name="Picture 2" descr="D:\File Papa\Orange\ITMG\bandicam 2023-09-06 22-11-43-3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8" y="1412776"/>
            <a:ext cx="828092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788" y="476672"/>
            <a:ext cx="8060432" cy="8154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Source Code CSS Grid </a:t>
            </a:r>
            <a:r>
              <a:rPr lang="en-GB" dirty="0" err="1" smtClean="0"/>
              <a:t>Grafik</a:t>
            </a:r>
            <a:r>
              <a:rPr lang="en-GB" dirty="0" smtClean="0"/>
              <a:t> - HTML</a:t>
            </a:r>
            <a:endParaRPr lang="en-GB" dirty="0"/>
          </a:p>
        </p:txBody>
      </p:sp>
      <p:pic>
        <p:nvPicPr>
          <p:cNvPr id="3074" name="Picture 2" descr="D:\File Papa\Orange\ITMG\bandicam 2023-09-06 21-53-31-5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92888" cy="42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98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136904" cy="7433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Source Code CSS Grid </a:t>
            </a:r>
            <a:r>
              <a:rPr lang="en-GB" dirty="0" err="1" smtClean="0"/>
              <a:t>Grafik</a:t>
            </a:r>
            <a:r>
              <a:rPr lang="en-GB" dirty="0" smtClean="0"/>
              <a:t> - CSS</a:t>
            </a:r>
            <a:endParaRPr lang="en-GB" dirty="0"/>
          </a:p>
        </p:txBody>
      </p:sp>
      <p:pic>
        <p:nvPicPr>
          <p:cNvPr id="4098" name="Picture 2" descr="D:\File Papa\Orange\ITMG\bandicam 2023-09-06 21-54-49-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88832" cy="353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File Papa\Orange\ITMG\bandicam 2023-09-06 21-55-05-1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748883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6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File Papa\Orange\ITMG\bandicam 2023-09-06 21-55-37-1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0049"/>
            <a:ext cx="8352928" cy="418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768" y="4875375"/>
            <a:ext cx="874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chemeClr val="bg1"/>
                </a:solidFill>
              </a:rPr>
              <a:t>Pada</a:t>
            </a:r>
            <a:r>
              <a:rPr lang="en-GB" sz="2800" dirty="0" smtClean="0">
                <a:solidFill>
                  <a:schemeClr val="bg1"/>
                </a:solidFill>
              </a:rPr>
              <a:t> layout CSS Grid </a:t>
            </a:r>
            <a:r>
              <a:rPr lang="en-GB" sz="2800" dirty="0" err="1" smtClean="0">
                <a:solidFill>
                  <a:schemeClr val="bg1"/>
                </a:solidFill>
              </a:rPr>
              <a:t>Grafik</a:t>
            </a:r>
            <a:r>
              <a:rPr lang="en-GB" sz="2800" dirty="0" smtClean="0">
                <a:solidFill>
                  <a:schemeClr val="bg1"/>
                </a:solidFill>
              </a:rPr>
              <a:t>, </a:t>
            </a:r>
            <a:r>
              <a:rPr lang="en-GB" sz="2800" dirty="0" err="1" smtClean="0">
                <a:solidFill>
                  <a:schemeClr val="bg1"/>
                </a:solidFill>
              </a:rPr>
              <a:t>saya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menggunakan</a:t>
            </a:r>
            <a:r>
              <a:rPr lang="en-GB" sz="2800" dirty="0" smtClean="0">
                <a:solidFill>
                  <a:schemeClr val="bg1"/>
                </a:solidFill>
              </a:rPr>
              <a:t> CSS Grid.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7433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Source Code CSS Grid </a:t>
            </a:r>
            <a:r>
              <a:rPr lang="en-GB" dirty="0" err="1" smtClean="0"/>
              <a:t>Grafik</a:t>
            </a:r>
            <a:r>
              <a:rPr lang="en-GB" dirty="0" smtClean="0"/>
              <a:t> - JS</a:t>
            </a:r>
            <a:endParaRPr lang="en-GB" dirty="0"/>
          </a:p>
        </p:txBody>
      </p:sp>
      <p:pic>
        <p:nvPicPr>
          <p:cNvPr id="6146" name="Picture 2" descr="D:\File Papa\Orange\ITMG\bandicam 2023-09-06 22-04-32-8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4" y="1196752"/>
            <a:ext cx="806489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File Papa\Orange\ITMG\bandicam 2023-09-06 22-04-47-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0331"/>
            <a:ext cx="8208912" cy="40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55220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Selebihnya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sama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seperti</a:t>
            </a:r>
            <a:r>
              <a:rPr lang="en-GB" sz="2400" dirty="0" smtClean="0">
                <a:solidFill>
                  <a:schemeClr val="bg1"/>
                </a:solidFill>
              </a:rPr>
              <a:t> di slide </a:t>
            </a:r>
            <a:r>
              <a:rPr lang="en-GB" sz="2400" dirty="0" err="1" smtClean="0">
                <a:solidFill>
                  <a:schemeClr val="bg1"/>
                </a:solidFill>
              </a:rPr>
              <a:t>sebelumnya</a:t>
            </a:r>
            <a:r>
              <a:rPr lang="en-GB" sz="2400" dirty="0" smtClean="0">
                <a:solidFill>
                  <a:schemeClr val="bg1"/>
                </a:solidFill>
              </a:rPr>
              <a:t>, </a:t>
            </a:r>
            <a:r>
              <a:rPr lang="en-GB" sz="2400" dirty="0" err="1" smtClean="0">
                <a:solidFill>
                  <a:schemeClr val="bg1"/>
                </a:solidFill>
              </a:rPr>
              <a:t>hanya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ada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sedikit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tambahan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di </a:t>
            </a:r>
            <a:r>
              <a:rPr lang="en-GB" sz="2400" dirty="0" err="1" smtClean="0">
                <a:solidFill>
                  <a:schemeClr val="bg1"/>
                </a:solidFill>
              </a:rPr>
              <a:t>bagian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bawah</a:t>
            </a:r>
            <a:r>
              <a:rPr lang="en-GB" sz="2400" dirty="0" smtClean="0">
                <a:solidFill>
                  <a:schemeClr val="bg1"/>
                </a:solidFill>
              </a:rPr>
              <a:t>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74339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Prediksi</a:t>
            </a:r>
            <a:r>
              <a:rPr lang="en-GB" dirty="0" smtClean="0"/>
              <a:t> </a:t>
            </a:r>
            <a:r>
              <a:rPr lang="en-GB" dirty="0" err="1" smtClean="0"/>
              <a:t>Harga</a:t>
            </a:r>
            <a:endParaRPr lang="en-GB" dirty="0"/>
          </a:p>
        </p:txBody>
      </p:sp>
      <p:pic>
        <p:nvPicPr>
          <p:cNvPr id="9218" name="Picture 2" descr="D:\File Papa\Orange\ITMG\bandicam 2023-09-06 22-13-16-0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9250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16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</TotalTime>
  <Words>152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PowerPoint Presentation</vt:lpstr>
      <vt:lpstr>Kenapa SmarTailor dibuat ?</vt:lpstr>
      <vt:lpstr>CSS Grid Grafik</vt:lpstr>
      <vt:lpstr>Source Code CSS Grid Grafik - HTML</vt:lpstr>
      <vt:lpstr>Source Code CSS Grid Grafik - CSS</vt:lpstr>
      <vt:lpstr>PowerPoint Presentation</vt:lpstr>
      <vt:lpstr>Source Code CSS Grid Grafik - JS</vt:lpstr>
      <vt:lpstr>PowerPoint Presentation</vt:lpstr>
      <vt:lpstr>Fitur Prediksi Harga</vt:lpstr>
      <vt:lpstr>Source Code Prediksi Harga - HTML</vt:lpstr>
      <vt:lpstr>Source Code Prediksi Harga - CSS</vt:lpstr>
      <vt:lpstr>PowerPoint Presentation</vt:lpstr>
      <vt:lpstr>PowerPoint Presentation</vt:lpstr>
      <vt:lpstr>Source Code Prediksi Harga - JS</vt:lpstr>
      <vt:lpstr>Marilah kita berkontribusi untuk kemajuan industri tekstil di Indonesia. Karena kalau bukan kita, siapa lagi ?</vt:lpstr>
      <vt:lpstr>Terimakasih atas perhatiannya. Salam Coding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ARYO</dc:creator>
  <cp:lastModifiedBy>ARYO</cp:lastModifiedBy>
  <cp:revision>6</cp:revision>
  <dcterms:created xsi:type="dcterms:W3CDTF">2023-09-06T14:35:58Z</dcterms:created>
  <dcterms:modified xsi:type="dcterms:W3CDTF">2023-09-06T15:33:31Z</dcterms:modified>
</cp:coreProperties>
</file>