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Node </a:t>
            </a:r>
            <a:r>
              <a:rPr lang="en-IN" dirty="0" err="1" smtClean="0"/>
              <a:t>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Presented By Ankit </a:t>
            </a:r>
            <a:r>
              <a:rPr lang="en-IN" dirty="0" err="1" smtClean="0"/>
              <a:t>kumar</a:t>
            </a:r>
            <a:r>
              <a:rPr lang="en-IN" dirty="0" smtClean="0"/>
              <a:t> Tiwari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48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Developer </a:t>
            </a:r>
            <a:r>
              <a:rPr lang="en-IN" dirty="0"/>
              <a:t>Team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Node </a:t>
            </a:r>
            <a:r>
              <a:rPr lang="en-IN" dirty="0" err="1"/>
              <a:t>Js</a:t>
            </a:r>
            <a:r>
              <a:rPr lang="en-IN" dirty="0"/>
              <a:t> introduction</a:t>
            </a:r>
          </a:p>
          <a:p>
            <a:r>
              <a:rPr lang="en-IN" dirty="0"/>
              <a:t>Node </a:t>
            </a:r>
            <a:r>
              <a:rPr lang="en-IN" dirty="0" err="1"/>
              <a:t>Js</a:t>
            </a:r>
            <a:r>
              <a:rPr lang="en-IN" dirty="0"/>
              <a:t> configuration steps</a:t>
            </a:r>
          </a:p>
          <a:p>
            <a:r>
              <a:rPr lang="en-IN" dirty="0"/>
              <a:t>package install</a:t>
            </a:r>
          </a:p>
          <a:p>
            <a:r>
              <a:rPr lang="en-IN" dirty="0" err="1"/>
              <a:t>package.json</a:t>
            </a:r>
            <a:r>
              <a:rPr lang="en-IN" dirty="0"/>
              <a:t> </a:t>
            </a:r>
          </a:p>
          <a:p>
            <a:r>
              <a:rPr lang="en-IN" dirty="0"/>
              <a:t>Non Blocking IO </a:t>
            </a:r>
          </a:p>
          <a:p>
            <a:r>
              <a:rPr lang="en-IN" dirty="0"/>
              <a:t>Blocking IO</a:t>
            </a:r>
          </a:p>
          <a:p>
            <a:r>
              <a:rPr lang="en-IN" dirty="0"/>
              <a:t>framework</a:t>
            </a:r>
          </a:p>
          <a:p>
            <a:r>
              <a:rPr lang="en-IN" dirty="0"/>
              <a:t>  Express</a:t>
            </a:r>
          </a:p>
          <a:p>
            <a:r>
              <a:rPr lang="en-IN" dirty="0"/>
              <a:t>  Koa</a:t>
            </a:r>
          </a:p>
          <a:p>
            <a:r>
              <a:rPr lang="en-IN" dirty="0"/>
              <a:t> Template engine</a:t>
            </a:r>
          </a:p>
          <a:p>
            <a:r>
              <a:rPr lang="en-IN" dirty="0"/>
              <a:t>            </a:t>
            </a:r>
            <a:r>
              <a:rPr lang="en-IN" dirty="0" err="1"/>
              <a:t>ejs</a:t>
            </a:r>
            <a:endParaRPr lang="en-IN" dirty="0"/>
          </a:p>
          <a:p>
            <a:r>
              <a:rPr lang="en-IN" dirty="0"/>
              <a:t>            pug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02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 </a:t>
            </a:r>
          </a:p>
          <a:p>
            <a:r>
              <a:rPr lang="en-IN" dirty="0"/>
              <a:t>Node Testing Packages</a:t>
            </a:r>
          </a:p>
          <a:p>
            <a:r>
              <a:rPr lang="en-IN" dirty="0"/>
              <a:t>Mocha</a:t>
            </a:r>
          </a:p>
          <a:p>
            <a:r>
              <a:rPr lang="en-IN" dirty="0"/>
              <a:t>Jasmine</a:t>
            </a:r>
          </a:p>
          <a:p>
            <a:r>
              <a:rPr lang="en-IN" dirty="0" smtClean="0"/>
              <a:t>Unit </a:t>
            </a:r>
            <a:r>
              <a:rPr lang="en-IN" dirty="0"/>
              <a:t>tests</a:t>
            </a:r>
          </a:p>
          <a:p>
            <a:r>
              <a:rPr lang="en-IN" dirty="0"/>
              <a:t>Integration tests</a:t>
            </a:r>
          </a:p>
          <a:p>
            <a:r>
              <a:rPr lang="en-IN" dirty="0"/>
              <a:t>Acceptance tests (also called Functional tests</a:t>
            </a:r>
            <a:r>
              <a:rPr lang="en-IN" dirty="0" smtClean="0"/>
              <a:t>)</a:t>
            </a:r>
          </a:p>
          <a:p>
            <a:r>
              <a:rPr lang="en-IN" dirty="0" smtClean="0"/>
              <a:t>Unit </a:t>
            </a:r>
            <a:r>
              <a:rPr lang="en-IN" dirty="0"/>
              <a:t>test case </a:t>
            </a:r>
          </a:p>
          <a:p>
            <a:r>
              <a:rPr lang="en-IN" dirty="0" smtClean="0"/>
              <a:t>Automation testing </a:t>
            </a:r>
            <a:r>
              <a:rPr lang="en-IN" dirty="0"/>
              <a:t>Using </a:t>
            </a:r>
            <a:r>
              <a:rPr lang="en-IN" dirty="0" smtClean="0"/>
              <a:t>Web driver</a:t>
            </a:r>
            <a:endParaRPr lang="en-IN" dirty="0"/>
          </a:p>
          <a:p>
            <a:r>
              <a:rPr lang="en-IN" dirty="0"/>
              <a:t>Selenium </a:t>
            </a:r>
          </a:p>
          <a:p>
            <a:r>
              <a:rPr lang="en-IN" dirty="0"/>
              <a:t>Webdriver.io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92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team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          Grunt package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266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22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Node js</vt:lpstr>
      <vt:lpstr>Developer Team </vt:lpstr>
      <vt:lpstr>Testing</vt:lpstr>
      <vt:lpstr>Deployment team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Ankit Kumar Tiwari / C1484.</dc:creator>
  <cp:lastModifiedBy>Ankit Kumar Tiwari / C1484.</cp:lastModifiedBy>
  <cp:revision>7</cp:revision>
  <dcterms:created xsi:type="dcterms:W3CDTF">2017-07-04T09:38:46Z</dcterms:created>
  <dcterms:modified xsi:type="dcterms:W3CDTF">2017-07-06T13:12:12Z</dcterms:modified>
</cp:coreProperties>
</file>