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4" r:id="rId7"/>
    <p:sldId id="259" r:id="rId8"/>
    <p:sldId id="290" r:id="rId9"/>
    <p:sldId id="271" r:id="rId10"/>
    <p:sldId id="260" r:id="rId11"/>
    <p:sldId id="262" r:id="rId12"/>
    <p:sldId id="268" r:id="rId13"/>
    <p:sldId id="269" r:id="rId14"/>
    <p:sldId id="279" r:id="rId15"/>
    <p:sldId id="286" r:id="rId16"/>
    <p:sldId id="277" r:id="rId17"/>
    <p:sldId id="283" r:id="rId18"/>
    <p:sldId id="288" r:id="rId19"/>
    <p:sldId id="275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610000"/>
    <a:srgbClr val="8D0000"/>
    <a:srgbClr val="C80000"/>
    <a:srgbClr val="F60000"/>
    <a:srgbClr val="FF0000"/>
    <a:srgbClr val="FF9B00"/>
    <a:srgbClr val="FFEF00"/>
    <a:srgbClr val="C3FF00"/>
    <a:srgbClr val="7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network.pptx]Sheet1'!$A$2:$A$200</c:f>
              <c:numCache>
                <c:formatCode>General</c:formatCode>
                <c:ptCount val="199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network.pptx]Sheet1'!$B$2:$B$200</c:f>
              <c:numCache>
                <c:formatCode>General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0.02</c:v>
                </c:pt>
                <c:pt idx="28">
                  <c:v>0.42</c:v>
                </c:pt>
                <c:pt idx="29">
                  <c:v>1</c:v>
                </c:pt>
                <c:pt idx="30">
                  <c:v>0.49</c:v>
                </c:pt>
                <c:pt idx="31">
                  <c:v>7.0000000000000007E-2</c:v>
                </c:pt>
                <c:pt idx="32">
                  <c:v>0.02</c:v>
                </c:pt>
                <c:pt idx="33">
                  <c:v>0.01</c:v>
                </c:pt>
                <c:pt idx="34">
                  <c:v>0.01</c:v>
                </c:pt>
                <c:pt idx="35">
                  <c:v>1.4999999999999999E-2</c:v>
                </c:pt>
                <c:pt idx="36">
                  <c:v>3.5000000000000003E-2</c:v>
                </c:pt>
                <c:pt idx="37">
                  <c:v>0.09</c:v>
                </c:pt>
                <c:pt idx="38">
                  <c:v>0.41</c:v>
                </c:pt>
                <c:pt idx="39">
                  <c:v>1</c:v>
                </c:pt>
                <c:pt idx="40">
                  <c:v>0.74</c:v>
                </c:pt>
                <c:pt idx="41">
                  <c:v>0.38</c:v>
                </c:pt>
                <c:pt idx="42">
                  <c:v>0.19</c:v>
                </c:pt>
                <c:pt idx="43">
                  <c:v>0.52</c:v>
                </c:pt>
                <c:pt idx="44">
                  <c:v>1</c:v>
                </c:pt>
                <c:pt idx="45">
                  <c:v>0.61</c:v>
                </c:pt>
                <c:pt idx="46">
                  <c:v>0.38</c:v>
                </c:pt>
                <c:pt idx="47">
                  <c:v>0.22</c:v>
                </c:pt>
                <c:pt idx="48">
                  <c:v>0.12</c:v>
                </c:pt>
                <c:pt idx="49">
                  <c:v>7.0000000000000007E-2</c:v>
                </c:pt>
                <c:pt idx="50">
                  <c:v>0.05</c:v>
                </c:pt>
                <c:pt idx="51">
                  <c:v>0.06</c:v>
                </c:pt>
                <c:pt idx="52">
                  <c:v>0.12</c:v>
                </c:pt>
                <c:pt idx="53">
                  <c:v>0.32</c:v>
                </c:pt>
                <c:pt idx="54">
                  <c:v>1</c:v>
                </c:pt>
                <c:pt idx="55">
                  <c:v>0.52</c:v>
                </c:pt>
                <c:pt idx="56">
                  <c:v>0.21</c:v>
                </c:pt>
                <c:pt idx="57">
                  <c:v>0.05</c:v>
                </c:pt>
                <c:pt idx="58">
                  <c:v>0.01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5.0000000000000001E-3</c:v>
                </c:pt>
                <c:pt idx="70">
                  <c:v>0.02</c:v>
                </c:pt>
                <c:pt idx="71">
                  <c:v>0.06</c:v>
                </c:pt>
                <c:pt idx="72">
                  <c:v>0.15</c:v>
                </c:pt>
                <c:pt idx="73">
                  <c:v>0.35</c:v>
                </c:pt>
                <c:pt idx="74">
                  <c:v>0.6</c:v>
                </c:pt>
                <c:pt idx="75">
                  <c:v>0.83</c:v>
                </c:pt>
                <c:pt idx="76">
                  <c:v>1</c:v>
                </c:pt>
                <c:pt idx="77">
                  <c:v>0.85</c:v>
                </c:pt>
                <c:pt idx="78">
                  <c:v>0.63</c:v>
                </c:pt>
                <c:pt idx="79">
                  <c:v>0.42</c:v>
                </c:pt>
                <c:pt idx="80">
                  <c:v>0.24</c:v>
                </c:pt>
                <c:pt idx="81">
                  <c:v>0.16</c:v>
                </c:pt>
                <c:pt idx="82">
                  <c:v>0.11</c:v>
                </c:pt>
                <c:pt idx="83">
                  <c:v>7.0000000000000007E-2</c:v>
                </c:pt>
                <c:pt idx="84">
                  <c:v>0.04</c:v>
                </c:pt>
                <c:pt idx="85">
                  <c:v>0.02</c:v>
                </c:pt>
                <c:pt idx="86">
                  <c:v>5.4999999999999997E-3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C0-4FBB-A12D-9B11AC7A61B3}"/>
            </c:ext>
          </c:extLst>
        </c:ser>
        <c:ser>
          <c:idx val="1"/>
          <c:order val="1"/>
          <c:tx>
            <c:strRef>
              <c:f>'[Worksheet in network.pptx]Sheet1'!$C$1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network.pptx]Sheet1'!$A$2:$A$93</c:f>
              <c:numCache>
                <c:formatCode>General</c:formatCode>
                <c:ptCount val="92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network.pptx]Sheet1'!$C$2:$C$93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5.0000000000000001E-3</c:v>
                </c:pt>
                <c:pt idx="11">
                  <c:v>7.0000000000000001E-3</c:v>
                </c:pt>
                <c:pt idx="12">
                  <c:v>0.01</c:v>
                </c:pt>
                <c:pt idx="13">
                  <c:v>1.4999999999999999E-2</c:v>
                </c:pt>
                <c:pt idx="14">
                  <c:v>0.02</c:v>
                </c:pt>
                <c:pt idx="15">
                  <c:v>2.5000000000000001E-2</c:v>
                </c:pt>
                <c:pt idx="16">
                  <c:v>0.03</c:v>
                </c:pt>
                <c:pt idx="17">
                  <c:v>3.5000000000000003E-2</c:v>
                </c:pt>
                <c:pt idx="18">
                  <c:v>0.04</c:v>
                </c:pt>
                <c:pt idx="19">
                  <c:v>4.4999999999999998E-2</c:v>
                </c:pt>
                <c:pt idx="20">
                  <c:v>0.05</c:v>
                </c:pt>
                <c:pt idx="21">
                  <c:v>0.06</c:v>
                </c:pt>
                <c:pt idx="22">
                  <c:v>0.1</c:v>
                </c:pt>
                <c:pt idx="23">
                  <c:v>0.25</c:v>
                </c:pt>
                <c:pt idx="24">
                  <c:v>0.5</c:v>
                </c:pt>
                <c:pt idx="25">
                  <c:v>0.9</c:v>
                </c:pt>
                <c:pt idx="26">
                  <c:v>1</c:v>
                </c:pt>
                <c:pt idx="27">
                  <c:v>0.92</c:v>
                </c:pt>
                <c:pt idx="28">
                  <c:v>0.76</c:v>
                </c:pt>
                <c:pt idx="29">
                  <c:v>0.66</c:v>
                </c:pt>
                <c:pt idx="30">
                  <c:v>0.52</c:v>
                </c:pt>
                <c:pt idx="31">
                  <c:v>0.32</c:v>
                </c:pt>
                <c:pt idx="32">
                  <c:v>0.18</c:v>
                </c:pt>
                <c:pt idx="33">
                  <c:v>0.1</c:v>
                </c:pt>
                <c:pt idx="34">
                  <c:v>6.5000000000000002E-2</c:v>
                </c:pt>
                <c:pt idx="35">
                  <c:v>7.1999999999999995E-2</c:v>
                </c:pt>
                <c:pt idx="36">
                  <c:v>0.09</c:v>
                </c:pt>
                <c:pt idx="37">
                  <c:v>0.13</c:v>
                </c:pt>
                <c:pt idx="38">
                  <c:v>0.185</c:v>
                </c:pt>
                <c:pt idx="39">
                  <c:v>0.28000000000000003</c:v>
                </c:pt>
                <c:pt idx="40">
                  <c:v>0.37</c:v>
                </c:pt>
                <c:pt idx="41">
                  <c:v>0.48</c:v>
                </c:pt>
                <c:pt idx="42">
                  <c:v>0.56999999999999995</c:v>
                </c:pt>
                <c:pt idx="43">
                  <c:v>0.65</c:v>
                </c:pt>
                <c:pt idx="44">
                  <c:v>0.747</c:v>
                </c:pt>
                <c:pt idx="45">
                  <c:v>0.82</c:v>
                </c:pt>
                <c:pt idx="46">
                  <c:v>0.86</c:v>
                </c:pt>
                <c:pt idx="47">
                  <c:v>0.89</c:v>
                </c:pt>
                <c:pt idx="48">
                  <c:v>0.91500000000000004</c:v>
                </c:pt>
                <c:pt idx="49">
                  <c:v>0.93500000000000005</c:v>
                </c:pt>
                <c:pt idx="50">
                  <c:v>0.94899999999999995</c:v>
                </c:pt>
                <c:pt idx="51">
                  <c:v>0.95</c:v>
                </c:pt>
                <c:pt idx="52">
                  <c:v>0.93500000000000005</c:v>
                </c:pt>
                <c:pt idx="53">
                  <c:v>0.90500000000000003</c:v>
                </c:pt>
                <c:pt idx="54">
                  <c:v>0.88</c:v>
                </c:pt>
                <c:pt idx="55">
                  <c:v>0.99</c:v>
                </c:pt>
                <c:pt idx="56">
                  <c:v>1</c:v>
                </c:pt>
                <c:pt idx="57">
                  <c:v>0.99</c:v>
                </c:pt>
                <c:pt idx="58">
                  <c:v>0.98</c:v>
                </c:pt>
                <c:pt idx="59">
                  <c:v>0.96499999999999997</c:v>
                </c:pt>
                <c:pt idx="60">
                  <c:v>0.95499999999999996</c:v>
                </c:pt>
                <c:pt idx="61">
                  <c:v>0.96</c:v>
                </c:pt>
                <c:pt idx="62">
                  <c:v>0.96499999999999997</c:v>
                </c:pt>
                <c:pt idx="63">
                  <c:v>0.97</c:v>
                </c:pt>
                <c:pt idx="64">
                  <c:v>0.95</c:v>
                </c:pt>
                <c:pt idx="65">
                  <c:v>0.92</c:v>
                </c:pt>
                <c:pt idx="66">
                  <c:v>0.9</c:v>
                </c:pt>
                <c:pt idx="67">
                  <c:v>0.88</c:v>
                </c:pt>
                <c:pt idx="68">
                  <c:v>0.86</c:v>
                </c:pt>
                <c:pt idx="69">
                  <c:v>0.84</c:v>
                </c:pt>
                <c:pt idx="70">
                  <c:v>0.85</c:v>
                </c:pt>
                <c:pt idx="71">
                  <c:v>0.86</c:v>
                </c:pt>
                <c:pt idx="72">
                  <c:v>0.82</c:v>
                </c:pt>
                <c:pt idx="73">
                  <c:v>0.79</c:v>
                </c:pt>
                <c:pt idx="74">
                  <c:v>0.76</c:v>
                </c:pt>
                <c:pt idx="75">
                  <c:v>0.73</c:v>
                </c:pt>
                <c:pt idx="76">
                  <c:v>0.7</c:v>
                </c:pt>
                <c:pt idx="77">
                  <c:v>0.66500000000000004</c:v>
                </c:pt>
                <c:pt idx="78">
                  <c:v>0.625</c:v>
                </c:pt>
                <c:pt idx="79">
                  <c:v>0.58499999999999996</c:v>
                </c:pt>
                <c:pt idx="80">
                  <c:v>0.54</c:v>
                </c:pt>
                <c:pt idx="81">
                  <c:v>0.5</c:v>
                </c:pt>
                <c:pt idx="82">
                  <c:v>0.46</c:v>
                </c:pt>
                <c:pt idx="83">
                  <c:v>0.42499999999999999</c:v>
                </c:pt>
                <c:pt idx="84">
                  <c:v>0.39</c:v>
                </c:pt>
                <c:pt idx="85">
                  <c:v>0.36</c:v>
                </c:pt>
                <c:pt idx="86">
                  <c:v>0.33</c:v>
                </c:pt>
                <c:pt idx="87">
                  <c:v>0.3</c:v>
                </c:pt>
                <c:pt idx="88">
                  <c:v>0.27</c:v>
                </c:pt>
                <c:pt idx="89">
                  <c:v>0.24</c:v>
                </c:pt>
                <c:pt idx="90">
                  <c:v>0.21</c:v>
                </c:pt>
                <c:pt idx="91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C0-4FBB-A12D-9B11AC7A6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smoothMarker"/>
        <c:varyColors val="0"/>
        <c:ser>
          <c:idx val="0"/>
          <c:order val="0"/>
          <c:tx>
            <c:v>LED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_drawings.pptx]Sheet1'!$B$2:$B$92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0.3</c:v>
                </c:pt>
                <c:pt idx="34">
                  <c:v>0.45</c:v>
                </c:pt>
                <c:pt idx="35">
                  <c:v>0.6</c:v>
                </c:pt>
                <c:pt idx="36">
                  <c:v>0.77</c:v>
                </c:pt>
                <c:pt idx="37">
                  <c:v>0.6</c:v>
                </c:pt>
                <c:pt idx="38">
                  <c:v>0.45</c:v>
                </c:pt>
                <c:pt idx="39">
                  <c:v>0.3</c:v>
                </c:pt>
                <c:pt idx="40">
                  <c:v>0.23499999999999999</c:v>
                </c:pt>
                <c:pt idx="41">
                  <c:v>0.35</c:v>
                </c:pt>
                <c:pt idx="42">
                  <c:v>0.48</c:v>
                </c:pt>
                <c:pt idx="43">
                  <c:v>0.59</c:v>
                </c:pt>
                <c:pt idx="44">
                  <c:v>0.68</c:v>
                </c:pt>
                <c:pt idx="45">
                  <c:v>0.75</c:v>
                </c:pt>
                <c:pt idx="46">
                  <c:v>0.82</c:v>
                </c:pt>
                <c:pt idx="47">
                  <c:v>0.88</c:v>
                </c:pt>
                <c:pt idx="48">
                  <c:v>0.93</c:v>
                </c:pt>
                <c:pt idx="49">
                  <c:v>0.98</c:v>
                </c:pt>
                <c:pt idx="50">
                  <c:v>1</c:v>
                </c:pt>
                <c:pt idx="51">
                  <c:v>0.98</c:v>
                </c:pt>
                <c:pt idx="52">
                  <c:v>0.93</c:v>
                </c:pt>
                <c:pt idx="53">
                  <c:v>0.88</c:v>
                </c:pt>
                <c:pt idx="54">
                  <c:v>0.82</c:v>
                </c:pt>
                <c:pt idx="55">
                  <c:v>0.77</c:v>
                </c:pt>
                <c:pt idx="56">
                  <c:v>0.72</c:v>
                </c:pt>
                <c:pt idx="57">
                  <c:v>0.66500000000000004</c:v>
                </c:pt>
                <c:pt idx="58">
                  <c:v>0.61</c:v>
                </c:pt>
                <c:pt idx="59">
                  <c:v>0.55500000000000005</c:v>
                </c:pt>
                <c:pt idx="60">
                  <c:v>0.5</c:v>
                </c:pt>
                <c:pt idx="61">
                  <c:v>0.45</c:v>
                </c:pt>
                <c:pt idx="62">
                  <c:v>0.4</c:v>
                </c:pt>
                <c:pt idx="63">
                  <c:v>0.35</c:v>
                </c:pt>
                <c:pt idx="64">
                  <c:v>0.3</c:v>
                </c:pt>
                <c:pt idx="65">
                  <c:v>0.25</c:v>
                </c:pt>
                <c:pt idx="66">
                  <c:v>0.2</c:v>
                </c:pt>
                <c:pt idx="67">
                  <c:v>0.15</c:v>
                </c:pt>
                <c:pt idx="68">
                  <c:v>0.1</c:v>
                </c:pt>
                <c:pt idx="69">
                  <c:v>0.05</c:v>
                </c:pt>
                <c:pt idx="70">
                  <c:v>0.01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71-4F1A-83F7-C49DF37D8DD3}"/>
            </c:ext>
          </c:extLst>
        </c:ser>
        <c:ser>
          <c:idx val="1"/>
          <c:order val="1"/>
          <c:tx>
            <c:v>Blau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_drawings.pptx]Sheet1'!$C$2:$C$92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0.05</c:v>
                </c:pt>
                <c:pt idx="31">
                  <c:v>0.42</c:v>
                </c:pt>
                <c:pt idx="32">
                  <c:v>0.45400000000000001</c:v>
                </c:pt>
                <c:pt idx="33">
                  <c:v>0.48</c:v>
                </c:pt>
                <c:pt idx="34">
                  <c:v>0.51</c:v>
                </c:pt>
                <c:pt idx="35">
                  <c:v>0.54</c:v>
                </c:pt>
                <c:pt idx="36">
                  <c:v>0.56999999999999995</c:v>
                </c:pt>
                <c:pt idx="37">
                  <c:v>0.54</c:v>
                </c:pt>
                <c:pt idx="38">
                  <c:v>0.5</c:v>
                </c:pt>
                <c:pt idx="39">
                  <c:v>0.45</c:v>
                </c:pt>
                <c:pt idx="40">
                  <c:v>0.38500000000000001</c:v>
                </c:pt>
                <c:pt idx="41">
                  <c:v>0.315</c:v>
                </c:pt>
                <c:pt idx="42">
                  <c:v>0.23</c:v>
                </c:pt>
                <c:pt idx="43">
                  <c:v>0.16</c:v>
                </c:pt>
                <c:pt idx="44">
                  <c:v>0.09</c:v>
                </c:pt>
                <c:pt idx="45">
                  <c:v>0.08</c:v>
                </c:pt>
                <c:pt idx="46">
                  <c:v>0.09</c:v>
                </c:pt>
                <c:pt idx="47">
                  <c:v>9.5000000000000001E-2</c:v>
                </c:pt>
                <c:pt idx="48">
                  <c:v>0.1</c:v>
                </c:pt>
                <c:pt idx="49">
                  <c:v>0.1</c:v>
                </c:pt>
                <c:pt idx="50">
                  <c:v>0.1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71-4F1A-83F7-C49DF37D8DD3}"/>
            </c:ext>
          </c:extLst>
        </c:ser>
        <c:ser>
          <c:idx val="2"/>
          <c:order val="2"/>
          <c:tx>
            <c:v>Green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_drawings.pptx]Sheet1'!$D$2:$D$92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2.5000000000000001E-2</c:v>
                </c:pt>
                <c:pt idx="32">
                  <c:v>0.06</c:v>
                </c:pt>
                <c:pt idx="33">
                  <c:v>7.3333333333333334E-2</c:v>
                </c:pt>
                <c:pt idx="34">
                  <c:v>8.666666666666667E-2</c:v>
                </c:pt>
                <c:pt idx="35">
                  <c:v>0.11</c:v>
                </c:pt>
                <c:pt idx="36">
                  <c:v>0.18</c:v>
                </c:pt>
                <c:pt idx="37">
                  <c:v>0.27</c:v>
                </c:pt>
                <c:pt idx="38">
                  <c:v>0.31</c:v>
                </c:pt>
                <c:pt idx="39">
                  <c:v>0.35</c:v>
                </c:pt>
                <c:pt idx="40">
                  <c:v>0.38500000000000001</c:v>
                </c:pt>
                <c:pt idx="41">
                  <c:v>0.47666666666666668</c:v>
                </c:pt>
                <c:pt idx="42">
                  <c:v>0.56833333333333336</c:v>
                </c:pt>
                <c:pt idx="43">
                  <c:v>0.66</c:v>
                </c:pt>
                <c:pt idx="44">
                  <c:v>0.65500000000000003</c:v>
                </c:pt>
                <c:pt idx="45">
                  <c:v>0.66</c:v>
                </c:pt>
                <c:pt idx="46">
                  <c:v>0.54800000000000004</c:v>
                </c:pt>
                <c:pt idx="47">
                  <c:v>0.43600000000000005</c:v>
                </c:pt>
                <c:pt idx="48">
                  <c:v>0.32400000000000007</c:v>
                </c:pt>
                <c:pt idx="49">
                  <c:v>0.21200000000000005</c:v>
                </c:pt>
                <c:pt idx="50">
                  <c:v>0.13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A71-4F1A-83F7-C49DF37D8DD3}"/>
            </c:ext>
          </c:extLst>
        </c:ser>
        <c:ser>
          <c:idx val="3"/>
          <c:order val="3"/>
          <c:tx>
            <c:v>Red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_drawings.pptx]Sheet1'!$E$2:$E$92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0.11</c:v>
                </c:pt>
                <c:pt idx="33">
                  <c:v>0.05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1.4999999999999999E-2</c:v>
                </c:pt>
                <c:pt idx="41">
                  <c:v>0.03</c:v>
                </c:pt>
                <c:pt idx="42">
                  <c:v>0.06</c:v>
                </c:pt>
                <c:pt idx="43">
                  <c:v>9.5000000000000001E-2</c:v>
                </c:pt>
                <c:pt idx="44">
                  <c:v>9.4E-2</c:v>
                </c:pt>
                <c:pt idx="45">
                  <c:v>0.1</c:v>
                </c:pt>
                <c:pt idx="46">
                  <c:v>0.22500000000000001</c:v>
                </c:pt>
                <c:pt idx="47">
                  <c:v>0.35599999999999998</c:v>
                </c:pt>
                <c:pt idx="48">
                  <c:v>0.48699999999999999</c:v>
                </c:pt>
                <c:pt idx="49">
                  <c:v>0.61799999999999999</c:v>
                </c:pt>
                <c:pt idx="50">
                  <c:v>0.749</c:v>
                </c:pt>
                <c:pt idx="51">
                  <c:v>0.88</c:v>
                </c:pt>
                <c:pt idx="52">
                  <c:v>0.83</c:v>
                </c:pt>
                <c:pt idx="53">
                  <c:v>0.6333333333333333</c:v>
                </c:pt>
                <c:pt idx="54">
                  <c:v>0.44</c:v>
                </c:pt>
                <c:pt idx="55">
                  <c:v>0.26</c:v>
                </c:pt>
                <c:pt idx="56">
                  <c:v>0.17</c:v>
                </c:pt>
                <c:pt idx="57">
                  <c:v>0.1</c:v>
                </c:pt>
                <c:pt idx="58">
                  <c:v>0.06</c:v>
                </c:pt>
                <c:pt idx="59">
                  <c:v>5.1999999999999998E-2</c:v>
                </c:pt>
                <c:pt idx="60">
                  <c:v>5.5E-2</c:v>
                </c:pt>
                <c:pt idx="61">
                  <c:v>0.06</c:v>
                </c:pt>
                <c:pt idx="62">
                  <c:v>6.5000000000000002E-2</c:v>
                </c:pt>
                <c:pt idx="63">
                  <c:v>7.0000000000000007E-2</c:v>
                </c:pt>
                <c:pt idx="64">
                  <c:v>0.08</c:v>
                </c:pt>
                <c:pt idx="65">
                  <c:v>8.7999999999999995E-2</c:v>
                </c:pt>
                <c:pt idx="66">
                  <c:v>0.11</c:v>
                </c:pt>
                <c:pt idx="67">
                  <c:v>0.15</c:v>
                </c:pt>
                <c:pt idx="68">
                  <c:v>0.11</c:v>
                </c:pt>
                <c:pt idx="69">
                  <c:v>7.4999999999999997E-2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A71-4F1A-83F7-C49DF37D8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5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_drawings.pptx]Sheet1'!$B$1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_drawings.pptx]Sheet1'!$B$2:$B$121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0.19</c:v>
                </c:pt>
                <c:pt idx="34">
                  <c:v>0.22500000000000001</c:v>
                </c:pt>
                <c:pt idx="35">
                  <c:v>0.3</c:v>
                </c:pt>
                <c:pt idx="36">
                  <c:v>0.375</c:v>
                </c:pt>
                <c:pt idx="37">
                  <c:v>0.45</c:v>
                </c:pt>
                <c:pt idx="38">
                  <c:v>0.52500000000000002</c:v>
                </c:pt>
                <c:pt idx="39">
                  <c:v>0.56499999999999995</c:v>
                </c:pt>
                <c:pt idx="40">
                  <c:v>0.6</c:v>
                </c:pt>
                <c:pt idx="41">
                  <c:v>0.77</c:v>
                </c:pt>
                <c:pt idx="42">
                  <c:v>0.6</c:v>
                </c:pt>
                <c:pt idx="43">
                  <c:v>0.56299999999999994</c:v>
                </c:pt>
                <c:pt idx="44">
                  <c:v>0.52500000000000002</c:v>
                </c:pt>
                <c:pt idx="45">
                  <c:v>0.442</c:v>
                </c:pt>
                <c:pt idx="46">
                  <c:v>0.36499999999999999</c:v>
                </c:pt>
                <c:pt idx="47">
                  <c:v>0.3</c:v>
                </c:pt>
                <c:pt idx="48">
                  <c:v>0.26</c:v>
                </c:pt>
                <c:pt idx="49">
                  <c:v>0.245</c:v>
                </c:pt>
                <c:pt idx="50">
                  <c:v>0.23499999999999999</c:v>
                </c:pt>
                <c:pt idx="51">
                  <c:v>0.35</c:v>
                </c:pt>
                <c:pt idx="52">
                  <c:v>0.48</c:v>
                </c:pt>
                <c:pt idx="53">
                  <c:v>0.51</c:v>
                </c:pt>
                <c:pt idx="54">
                  <c:v>0.54</c:v>
                </c:pt>
                <c:pt idx="55">
                  <c:v>0.59</c:v>
                </c:pt>
                <c:pt idx="56">
                  <c:v>0.64</c:v>
                </c:pt>
                <c:pt idx="57">
                  <c:v>0.68</c:v>
                </c:pt>
                <c:pt idx="58">
                  <c:v>0.72</c:v>
                </c:pt>
                <c:pt idx="59">
                  <c:v>0.73799999999999999</c:v>
                </c:pt>
                <c:pt idx="60">
                  <c:v>0.75</c:v>
                </c:pt>
                <c:pt idx="61">
                  <c:v>0.82</c:v>
                </c:pt>
                <c:pt idx="62">
                  <c:v>0.88</c:v>
                </c:pt>
                <c:pt idx="63">
                  <c:v>0.89500000000000002</c:v>
                </c:pt>
                <c:pt idx="64">
                  <c:v>0.90500000000000003</c:v>
                </c:pt>
                <c:pt idx="65">
                  <c:v>0.92500000000000004</c:v>
                </c:pt>
                <c:pt idx="66">
                  <c:v>0.95699999999999996</c:v>
                </c:pt>
                <c:pt idx="67">
                  <c:v>0.98</c:v>
                </c:pt>
                <c:pt idx="68">
                  <c:v>0.99299999999999999</c:v>
                </c:pt>
                <c:pt idx="69">
                  <c:v>0.99650000000000005</c:v>
                </c:pt>
                <c:pt idx="70">
                  <c:v>1</c:v>
                </c:pt>
                <c:pt idx="71">
                  <c:v>0.98</c:v>
                </c:pt>
                <c:pt idx="72">
                  <c:v>0.93</c:v>
                </c:pt>
                <c:pt idx="73">
                  <c:v>0.88</c:v>
                </c:pt>
                <c:pt idx="74">
                  <c:v>0.85</c:v>
                </c:pt>
                <c:pt idx="75">
                  <c:v>0.82</c:v>
                </c:pt>
                <c:pt idx="76">
                  <c:v>0.79500000000000004</c:v>
                </c:pt>
                <c:pt idx="77">
                  <c:v>0.77</c:v>
                </c:pt>
                <c:pt idx="78">
                  <c:v>0.745</c:v>
                </c:pt>
                <c:pt idx="79">
                  <c:v>0.72</c:v>
                </c:pt>
                <c:pt idx="80">
                  <c:v>0.66500000000000004</c:v>
                </c:pt>
                <c:pt idx="81">
                  <c:v>0.61</c:v>
                </c:pt>
                <c:pt idx="82">
                  <c:v>0.55500000000000005</c:v>
                </c:pt>
                <c:pt idx="83">
                  <c:v>0.54125000000000001</c:v>
                </c:pt>
                <c:pt idx="84">
                  <c:v>0.52750000000000008</c:v>
                </c:pt>
                <c:pt idx="85">
                  <c:v>0.5</c:v>
                </c:pt>
                <c:pt idx="86">
                  <c:v>0.47499999999999998</c:v>
                </c:pt>
                <c:pt idx="87">
                  <c:v>0.45</c:v>
                </c:pt>
                <c:pt idx="88">
                  <c:v>0.42499999999999999</c:v>
                </c:pt>
                <c:pt idx="89">
                  <c:v>0.41250000000000003</c:v>
                </c:pt>
                <c:pt idx="90">
                  <c:v>0.4</c:v>
                </c:pt>
                <c:pt idx="91">
                  <c:v>0.35</c:v>
                </c:pt>
                <c:pt idx="92">
                  <c:v>0.3</c:v>
                </c:pt>
                <c:pt idx="93">
                  <c:v>0.27500000000000002</c:v>
                </c:pt>
                <c:pt idx="94">
                  <c:v>0.25</c:v>
                </c:pt>
                <c:pt idx="95">
                  <c:v>0.2</c:v>
                </c:pt>
                <c:pt idx="96">
                  <c:v>0.15</c:v>
                </c:pt>
                <c:pt idx="97">
                  <c:v>0.1</c:v>
                </c:pt>
                <c:pt idx="98">
                  <c:v>0.05</c:v>
                </c:pt>
                <c:pt idx="99">
                  <c:v>0.06</c:v>
                </c:pt>
                <c:pt idx="100">
                  <c:v>0.15</c:v>
                </c:pt>
                <c:pt idx="101">
                  <c:v>0.35</c:v>
                </c:pt>
                <c:pt idx="102">
                  <c:v>0.6</c:v>
                </c:pt>
                <c:pt idx="103">
                  <c:v>0.83</c:v>
                </c:pt>
                <c:pt idx="104">
                  <c:v>1</c:v>
                </c:pt>
                <c:pt idx="105">
                  <c:v>0.85</c:v>
                </c:pt>
                <c:pt idx="106">
                  <c:v>0.63</c:v>
                </c:pt>
                <c:pt idx="107">
                  <c:v>0.42</c:v>
                </c:pt>
                <c:pt idx="108">
                  <c:v>0.24</c:v>
                </c:pt>
                <c:pt idx="109">
                  <c:v>0.16</c:v>
                </c:pt>
                <c:pt idx="110">
                  <c:v>0.11</c:v>
                </c:pt>
                <c:pt idx="111">
                  <c:v>7.0000000000000007E-2</c:v>
                </c:pt>
                <c:pt idx="112">
                  <c:v>0.04</c:v>
                </c:pt>
                <c:pt idx="113">
                  <c:v>0.02</c:v>
                </c:pt>
                <c:pt idx="114">
                  <c:v>5.4999999999999997E-3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43-48C0-9F2F-30835851A2FC}"/>
            </c:ext>
          </c:extLst>
        </c:ser>
        <c:ser>
          <c:idx val="1"/>
          <c:order val="1"/>
          <c:tx>
            <c:strRef>
              <c:f>'[Worksheet in _drawings.pptx]Sheet1'!$C$1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_drawings.pptx]Sheet1'!$C$2:$C$121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0.5</c:v>
                </c:pt>
                <c:pt idx="31">
                  <c:v>1</c:v>
                </c:pt>
                <c:pt idx="32">
                  <c:v>0.5</c:v>
                </c:pt>
                <c:pt idx="33">
                  <c:v>0.375</c:v>
                </c:pt>
                <c:pt idx="34">
                  <c:v>0.5</c:v>
                </c:pt>
                <c:pt idx="35">
                  <c:v>0.75</c:v>
                </c:pt>
                <c:pt idx="36">
                  <c:v>1</c:v>
                </c:pt>
                <c:pt idx="37">
                  <c:v>0.75</c:v>
                </c:pt>
                <c:pt idx="38">
                  <c:v>0.5</c:v>
                </c:pt>
                <c:pt idx="39">
                  <c:v>0.375</c:v>
                </c:pt>
                <c:pt idx="40">
                  <c:v>0.5</c:v>
                </c:pt>
                <c:pt idx="41">
                  <c:v>1</c:v>
                </c:pt>
                <c:pt idx="42">
                  <c:v>0.5</c:v>
                </c:pt>
                <c:pt idx="43">
                  <c:v>0.375</c:v>
                </c:pt>
                <c:pt idx="44">
                  <c:v>0.5</c:v>
                </c:pt>
                <c:pt idx="45">
                  <c:v>0.75</c:v>
                </c:pt>
                <c:pt idx="46">
                  <c:v>1</c:v>
                </c:pt>
                <c:pt idx="47">
                  <c:v>0.75</c:v>
                </c:pt>
                <c:pt idx="48">
                  <c:v>0.5</c:v>
                </c:pt>
                <c:pt idx="49">
                  <c:v>0.375</c:v>
                </c:pt>
                <c:pt idx="50">
                  <c:v>0.5</c:v>
                </c:pt>
                <c:pt idx="51">
                  <c:v>1</c:v>
                </c:pt>
                <c:pt idx="52">
                  <c:v>0.5</c:v>
                </c:pt>
                <c:pt idx="53">
                  <c:v>0.375</c:v>
                </c:pt>
                <c:pt idx="54">
                  <c:v>0.5</c:v>
                </c:pt>
                <c:pt idx="55">
                  <c:v>0.75</c:v>
                </c:pt>
                <c:pt idx="56">
                  <c:v>1</c:v>
                </c:pt>
                <c:pt idx="57">
                  <c:v>0.75</c:v>
                </c:pt>
                <c:pt idx="58">
                  <c:v>0.5</c:v>
                </c:pt>
                <c:pt idx="59">
                  <c:v>0.375</c:v>
                </c:pt>
                <c:pt idx="60">
                  <c:v>0.5</c:v>
                </c:pt>
                <c:pt idx="61">
                  <c:v>1</c:v>
                </c:pt>
                <c:pt idx="62">
                  <c:v>0.5</c:v>
                </c:pt>
                <c:pt idx="63">
                  <c:v>0.375</c:v>
                </c:pt>
                <c:pt idx="64">
                  <c:v>0.5</c:v>
                </c:pt>
                <c:pt idx="65">
                  <c:v>0.75</c:v>
                </c:pt>
                <c:pt idx="66">
                  <c:v>1</c:v>
                </c:pt>
                <c:pt idx="67">
                  <c:v>0.75</c:v>
                </c:pt>
                <c:pt idx="68">
                  <c:v>0.5</c:v>
                </c:pt>
                <c:pt idx="69">
                  <c:v>0.375</c:v>
                </c:pt>
                <c:pt idx="70">
                  <c:v>0.5</c:v>
                </c:pt>
                <c:pt idx="71">
                  <c:v>1</c:v>
                </c:pt>
                <c:pt idx="72">
                  <c:v>0.5</c:v>
                </c:pt>
                <c:pt idx="73">
                  <c:v>0.125</c:v>
                </c:pt>
                <c:pt idx="74">
                  <c:v>0.5</c:v>
                </c:pt>
                <c:pt idx="75">
                  <c:v>0.75</c:v>
                </c:pt>
                <c:pt idx="76">
                  <c:v>1</c:v>
                </c:pt>
                <c:pt idx="77">
                  <c:v>0.75</c:v>
                </c:pt>
                <c:pt idx="78">
                  <c:v>0.5</c:v>
                </c:pt>
                <c:pt idx="79">
                  <c:v>0.125</c:v>
                </c:pt>
                <c:pt idx="80">
                  <c:v>0.5</c:v>
                </c:pt>
                <c:pt idx="81">
                  <c:v>1</c:v>
                </c:pt>
                <c:pt idx="82">
                  <c:v>0.5</c:v>
                </c:pt>
                <c:pt idx="83">
                  <c:v>0.375</c:v>
                </c:pt>
                <c:pt idx="84">
                  <c:v>0.5</c:v>
                </c:pt>
                <c:pt idx="85">
                  <c:v>0.75</c:v>
                </c:pt>
                <c:pt idx="86">
                  <c:v>1</c:v>
                </c:pt>
                <c:pt idx="87">
                  <c:v>0.75</c:v>
                </c:pt>
                <c:pt idx="88">
                  <c:v>0.5</c:v>
                </c:pt>
                <c:pt idx="89">
                  <c:v>0.375</c:v>
                </c:pt>
                <c:pt idx="90">
                  <c:v>0.5</c:v>
                </c:pt>
                <c:pt idx="91">
                  <c:v>1</c:v>
                </c:pt>
                <c:pt idx="92">
                  <c:v>0.5</c:v>
                </c:pt>
                <c:pt idx="93">
                  <c:v>0.25</c:v>
                </c:pt>
                <c:pt idx="94">
                  <c:v>0.5</c:v>
                </c:pt>
                <c:pt idx="95">
                  <c:v>1</c:v>
                </c:pt>
                <c:pt idx="96">
                  <c:v>0.5</c:v>
                </c:pt>
                <c:pt idx="97">
                  <c:v>0.01</c:v>
                </c:pt>
                <c:pt idx="98">
                  <c:v>0.01</c:v>
                </c:pt>
                <c:pt idx="99">
                  <c:v>0.5</c:v>
                </c:pt>
                <c:pt idx="100">
                  <c:v>1</c:v>
                </c:pt>
                <c:pt idx="101">
                  <c:v>0.5</c:v>
                </c:pt>
                <c:pt idx="102">
                  <c:v>0.01</c:v>
                </c:pt>
                <c:pt idx="103">
                  <c:v>0.01</c:v>
                </c:pt>
                <c:pt idx="104">
                  <c:v>0.5</c:v>
                </c:pt>
                <c:pt idx="105">
                  <c:v>1</c:v>
                </c:pt>
                <c:pt idx="106">
                  <c:v>0.5</c:v>
                </c:pt>
                <c:pt idx="107">
                  <c:v>0.01</c:v>
                </c:pt>
                <c:pt idx="108">
                  <c:v>0.5</c:v>
                </c:pt>
                <c:pt idx="109">
                  <c:v>1</c:v>
                </c:pt>
                <c:pt idx="110">
                  <c:v>0.5</c:v>
                </c:pt>
                <c:pt idx="111">
                  <c:v>0.01</c:v>
                </c:pt>
                <c:pt idx="112">
                  <c:v>0.5</c:v>
                </c:pt>
                <c:pt idx="113">
                  <c:v>1</c:v>
                </c:pt>
                <c:pt idx="114">
                  <c:v>0.5</c:v>
                </c:pt>
                <c:pt idx="115">
                  <c:v>0.01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43-48C0-9F2F-30835851A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80970B-F0C9-4CB0-9357-252005F713CF}"/>
              </a:ext>
            </a:extLst>
          </p:cNvPr>
          <p:cNvGrpSpPr/>
          <p:nvPr/>
        </p:nvGrpSpPr>
        <p:grpSpPr>
          <a:xfrm>
            <a:off x="9422402" y="564230"/>
            <a:ext cx="220897" cy="1620685"/>
            <a:chOff x="9375896" y="2238293"/>
            <a:chExt cx="220897" cy="16206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78F35-FFD1-4F94-808F-2E25BCDD44FA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8D9F45-F1D0-4DBC-93B1-A79CE057FD4D}"/>
                </a:ext>
              </a:extLst>
            </p:cNvPr>
            <p:cNvSpPr/>
            <p:nvPr/>
          </p:nvSpPr>
          <p:spPr>
            <a:xfrm>
              <a:off x="9375896" y="2783571"/>
              <a:ext cx="132396" cy="47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378EC-C87F-4CAA-B674-59BA8384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73"/>
            <a:ext cx="1163955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D84F9-2195-44B1-9ABB-A7C46E680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75"/>
            <a:ext cx="12192000" cy="7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53469"/>
              </p:ext>
            </p:extLst>
          </p:nvPr>
        </p:nvGraphicFramePr>
        <p:xfrm>
          <a:off x="428625" y="423863"/>
          <a:ext cx="99329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Worksheet" r:id="rId3" imgW="11763331" imgH="8772584" progId="Excel.Sheet.12">
                  <p:embed/>
                </p:oleObj>
              </mc:Choice>
              <mc:Fallback>
                <p:oleObj name="Worksheet" r:id="rId3" imgW="11763331" imgH="8772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423863"/>
                        <a:ext cx="993298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04105"/>
              </p:ext>
            </p:extLst>
          </p:nvPr>
        </p:nvGraphicFramePr>
        <p:xfrm>
          <a:off x="504825" y="423863"/>
          <a:ext cx="10448925" cy="457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Worksheet" r:id="rId3" imgW="12373108" imgH="6677005" progId="Excel.Sheet.12">
                  <p:embed/>
                </p:oleObj>
              </mc:Choice>
              <mc:Fallback>
                <p:oleObj name="Worksheet" r:id="rId3" imgW="12373108" imgH="667700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3273F8-D4F7-4BFF-8F60-14C3358B80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423863"/>
                        <a:ext cx="10448925" cy="457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91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23C0B1-6FE5-4A5E-BC91-E3A198710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73651"/>
              </p:ext>
            </p:extLst>
          </p:nvPr>
        </p:nvGraphicFramePr>
        <p:xfrm>
          <a:off x="977900" y="650875"/>
          <a:ext cx="10587038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Worksheet" r:id="rId3" imgW="12201392" imgH="10868162" progId="Excel.Sheet.12">
                  <p:embed/>
                </p:oleObj>
              </mc:Choice>
              <mc:Fallback>
                <p:oleObj name="Worksheet" r:id="rId3" imgW="12201392" imgH="108681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900" y="650875"/>
                        <a:ext cx="10587038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94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89488"/>
              </p:ext>
            </p:extLst>
          </p:nvPr>
        </p:nvGraphicFramePr>
        <p:xfrm>
          <a:off x="552377" y="1827454"/>
          <a:ext cx="11374017" cy="347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15C993-79E1-43D1-B07A-3840D0793C8E}"/>
              </a:ext>
            </a:extLst>
          </p:cNvPr>
          <p:cNvCxnSpPr>
            <a:cxnSpLocks/>
          </p:cNvCxnSpPr>
          <p:nvPr/>
        </p:nvCxnSpPr>
        <p:spPr>
          <a:xfrm>
            <a:off x="816699" y="196680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323903-FEAB-407D-B2B3-F60CD3A07AF6}"/>
              </a:ext>
            </a:extLst>
          </p:cNvPr>
          <p:cNvCxnSpPr>
            <a:cxnSpLocks/>
          </p:cNvCxnSpPr>
          <p:nvPr/>
        </p:nvCxnSpPr>
        <p:spPr>
          <a:xfrm>
            <a:off x="816699" y="500120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0971DA-0D8F-4CE4-9899-277DC7AAB2EC}"/>
              </a:ext>
            </a:extLst>
          </p:cNvPr>
          <p:cNvCxnSpPr>
            <a:cxnSpLocks/>
          </p:cNvCxnSpPr>
          <p:nvPr/>
        </p:nvCxnSpPr>
        <p:spPr>
          <a:xfrm>
            <a:off x="816699" y="3486633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BD3E91-7847-428E-8CCB-A1AF46774421}"/>
              </a:ext>
            </a:extLst>
          </p:cNvPr>
          <p:cNvSpPr txBox="1"/>
          <p:nvPr/>
        </p:nvSpPr>
        <p:spPr>
          <a:xfrm>
            <a:off x="813988" y="4706440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F1BEE-3713-41F0-8735-D7B019E7316C}"/>
              </a:ext>
            </a:extLst>
          </p:cNvPr>
          <p:cNvSpPr txBox="1"/>
          <p:nvPr/>
        </p:nvSpPr>
        <p:spPr>
          <a:xfrm>
            <a:off x="816061" y="350549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90FC8-D957-4F76-9EED-BC658872D0C6}"/>
              </a:ext>
            </a:extLst>
          </p:cNvPr>
          <p:cNvSpPr txBox="1"/>
          <p:nvPr/>
        </p:nvSpPr>
        <p:spPr>
          <a:xfrm>
            <a:off x="824908" y="229093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ED9047-FDCE-4D09-B54A-02565F9A71C7}"/>
              </a:ext>
            </a:extLst>
          </p:cNvPr>
          <p:cNvCxnSpPr>
            <a:cxnSpLocks/>
          </p:cNvCxnSpPr>
          <p:nvPr/>
        </p:nvCxnSpPr>
        <p:spPr>
          <a:xfrm>
            <a:off x="1970408" y="4851287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8A8F93-46DD-4E3C-BF4A-1C7087E415C4}"/>
              </a:ext>
            </a:extLst>
          </p:cNvPr>
          <p:cNvCxnSpPr>
            <a:cxnSpLocks/>
          </p:cNvCxnSpPr>
          <p:nvPr/>
        </p:nvCxnSpPr>
        <p:spPr>
          <a:xfrm>
            <a:off x="1692834" y="2422372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A843DD-D4FB-443C-A34A-235EC078EC23}"/>
              </a:ext>
            </a:extLst>
          </p:cNvPr>
          <p:cNvCxnSpPr>
            <a:cxnSpLocks/>
          </p:cNvCxnSpPr>
          <p:nvPr/>
        </p:nvCxnSpPr>
        <p:spPr>
          <a:xfrm>
            <a:off x="2391391" y="363630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4A76B1-AE67-4037-8620-7A8C76DAC5C1}"/>
              </a:ext>
            </a:extLst>
          </p:cNvPr>
          <p:cNvSpPr txBox="1"/>
          <p:nvPr/>
        </p:nvSpPr>
        <p:spPr>
          <a:xfrm>
            <a:off x="3036887" y="229093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VEML6070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E94F0-8B94-4AE6-B8BA-922EBFC29EB7}"/>
              </a:ext>
            </a:extLst>
          </p:cNvPr>
          <p:cNvSpPr txBox="1"/>
          <p:nvPr/>
        </p:nvSpPr>
        <p:spPr>
          <a:xfrm>
            <a:off x="11152946" y="517825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λ [nm]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A6191D-F8F1-480B-8B3D-EE7E7337CFAB}"/>
              </a:ext>
            </a:extLst>
          </p:cNvPr>
          <p:cNvSpPr txBox="1"/>
          <p:nvPr/>
        </p:nvSpPr>
        <p:spPr>
          <a:xfrm>
            <a:off x="8132447" y="229093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TSL2591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BBCBE7-E939-4A35-AE42-7D4656B4F78A}"/>
              </a:ext>
            </a:extLst>
          </p:cNvPr>
          <p:cNvCxnSpPr>
            <a:cxnSpLocks/>
          </p:cNvCxnSpPr>
          <p:nvPr/>
        </p:nvCxnSpPr>
        <p:spPr>
          <a:xfrm>
            <a:off x="4146136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6792D6-BB78-44BA-98F7-C60C735E8831}"/>
              </a:ext>
            </a:extLst>
          </p:cNvPr>
          <p:cNvCxnSpPr>
            <a:cxnSpLocks/>
          </p:cNvCxnSpPr>
          <p:nvPr/>
        </p:nvCxnSpPr>
        <p:spPr>
          <a:xfrm>
            <a:off x="5319660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54B39C-FF4C-4106-9280-D465B9BC803B}"/>
              </a:ext>
            </a:extLst>
          </p:cNvPr>
          <p:cNvCxnSpPr>
            <a:cxnSpLocks/>
          </p:cNvCxnSpPr>
          <p:nvPr/>
        </p:nvCxnSpPr>
        <p:spPr>
          <a:xfrm>
            <a:off x="5955134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D73262-C8B6-4FEC-B887-017AD2B629E2}"/>
              </a:ext>
            </a:extLst>
          </p:cNvPr>
          <p:cNvCxnSpPr>
            <a:cxnSpLocks/>
          </p:cNvCxnSpPr>
          <p:nvPr/>
        </p:nvCxnSpPr>
        <p:spPr>
          <a:xfrm>
            <a:off x="7181792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2C63B3-89D0-4AF5-9241-2273C5B3B18C}"/>
              </a:ext>
            </a:extLst>
          </p:cNvPr>
          <p:cNvCxnSpPr>
            <a:cxnSpLocks/>
          </p:cNvCxnSpPr>
          <p:nvPr/>
        </p:nvCxnSpPr>
        <p:spPr>
          <a:xfrm>
            <a:off x="9885999" y="1973157"/>
            <a:ext cx="0" cy="3031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7C82BDB-9679-4F38-9042-B9430716F4D3}"/>
              </a:ext>
            </a:extLst>
          </p:cNvPr>
          <p:cNvSpPr/>
          <p:nvPr/>
        </p:nvSpPr>
        <p:spPr>
          <a:xfrm>
            <a:off x="4086272" y="3498307"/>
            <a:ext cx="98435" cy="1506525"/>
          </a:xfrm>
          <a:prstGeom prst="rect">
            <a:avLst/>
          </a:prstGeom>
          <a:solidFill>
            <a:srgbClr val="61006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B25426A-5C29-423F-A83A-9BCEDE6466CC}"/>
              </a:ext>
            </a:extLst>
          </p:cNvPr>
          <p:cNvSpPr/>
          <p:nvPr/>
        </p:nvSpPr>
        <p:spPr>
          <a:xfrm>
            <a:off x="5205190" y="3492729"/>
            <a:ext cx="265718" cy="1520246"/>
          </a:xfrm>
          <a:prstGeom prst="rect">
            <a:avLst/>
          </a:prstGeom>
          <a:solidFill>
            <a:srgbClr val="00A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81051-C391-48EC-BEBA-C02F47F00CDF}"/>
              </a:ext>
            </a:extLst>
          </p:cNvPr>
          <p:cNvSpPr/>
          <p:nvPr/>
        </p:nvSpPr>
        <p:spPr>
          <a:xfrm>
            <a:off x="5775453" y="3483010"/>
            <a:ext cx="414497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03509-4B6B-4B01-BC75-5E5726ECFB01}"/>
              </a:ext>
            </a:extLst>
          </p:cNvPr>
          <p:cNvSpPr/>
          <p:nvPr/>
        </p:nvSpPr>
        <p:spPr>
          <a:xfrm>
            <a:off x="7096307" y="3483010"/>
            <a:ext cx="255846" cy="1518197"/>
          </a:xfrm>
          <a:prstGeom prst="rect">
            <a:avLst/>
          </a:prstGeom>
          <a:solidFill>
            <a:srgbClr val="FF5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823902-8723-4412-94D0-EBB9489CF548}"/>
              </a:ext>
            </a:extLst>
          </p:cNvPr>
          <p:cNvSpPr/>
          <p:nvPr/>
        </p:nvSpPr>
        <p:spPr>
          <a:xfrm>
            <a:off x="9617076" y="3483010"/>
            <a:ext cx="568974" cy="1518198"/>
          </a:xfrm>
          <a:prstGeom prst="rect">
            <a:avLst/>
          </a:prstGeom>
          <a:solidFill>
            <a:srgbClr val="BFBFB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F29C74-F53C-4848-AB95-3C8A9CEA460F}"/>
              </a:ext>
            </a:extLst>
          </p:cNvPr>
          <p:cNvSpPr txBox="1"/>
          <p:nvPr/>
        </p:nvSpPr>
        <p:spPr>
          <a:xfrm>
            <a:off x="9866949" y="471386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5536E-0791-4145-A304-85C54B0A7CDB}"/>
              </a:ext>
            </a:extLst>
          </p:cNvPr>
          <p:cNvSpPr txBox="1"/>
          <p:nvPr/>
        </p:nvSpPr>
        <p:spPr>
          <a:xfrm>
            <a:off x="3940234" y="47064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7CB3E-8AE5-470C-BCAE-249229FF7304}"/>
              </a:ext>
            </a:extLst>
          </p:cNvPr>
          <p:cNvSpPr txBox="1"/>
          <p:nvPr/>
        </p:nvSpPr>
        <p:spPr>
          <a:xfrm>
            <a:off x="5275961" y="471386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DC734-7FFD-43C3-9056-D2CF1FCA7165}"/>
              </a:ext>
            </a:extLst>
          </p:cNvPr>
          <p:cNvSpPr txBox="1"/>
          <p:nvPr/>
        </p:nvSpPr>
        <p:spPr>
          <a:xfrm>
            <a:off x="7144098" y="471386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55263-1747-454B-A751-3EA325CF3452}"/>
              </a:ext>
            </a:extLst>
          </p:cNvPr>
          <p:cNvSpPr txBox="1"/>
          <p:nvPr/>
        </p:nvSpPr>
        <p:spPr>
          <a:xfrm>
            <a:off x="5909951" y="470753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84B4E5-D662-471B-A284-040A0572F9BC}"/>
              </a:ext>
            </a:extLst>
          </p:cNvPr>
          <p:cNvSpPr txBox="1"/>
          <p:nvPr/>
        </p:nvSpPr>
        <p:spPr>
          <a:xfrm>
            <a:off x="3951517" y="1696649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CDD6DA-3588-4D0C-9F95-8AA35850D3CB}"/>
              </a:ext>
            </a:extLst>
          </p:cNvPr>
          <p:cNvSpPr txBox="1"/>
          <p:nvPr/>
        </p:nvSpPr>
        <p:spPr>
          <a:xfrm>
            <a:off x="9685463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442741-4213-4628-8CC3-77B7D97238BE}"/>
              </a:ext>
            </a:extLst>
          </p:cNvPr>
          <p:cNvSpPr txBox="1"/>
          <p:nvPr/>
        </p:nvSpPr>
        <p:spPr>
          <a:xfrm>
            <a:off x="6980440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15EE3F-D69B-4351-8AAE-DBC4B515AFA9}"/>
              </a:ext>
            </a:extLst>
          </p:cNvPr>
          <p:cNvSpPr txBox="1"/>
          <p:nvPr/>
        </p:nvSpPr>
        <p:spPr>
          <a:xfrm>
            <a:off x="5763344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7A0927-DCD1-4BF1-A86D-DE1FD481F9CC}"/>
              </a:ext>
            </a:extLst>
          </p:cNvPr>
          <p:cNvSpPr txBox="1"/>
          <p:nvPr/>
        </p:nvSpPr>
        <p:spPr>
          <a:xfrm>
            <a:off x="5111274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61CA6-F55A-41D4-ABEE-56803CFBE18E}"/>
              </a:ext>
            </a:extLst>
          </p:cNvPr>
          <p:cNvSpPr txBox="1"/>
          <p:nvPr/>
        </p:nvSpPr>
        <p:spPr>
          <a:xfrm>
            <a:off x="3866353" y="35054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B8535B-1DC0-4D61-B5BE-55582128C687}"/>
              </a:ext>
            </a:extLst>
          </p:cNvPr>
          <p:cNvSpPr txBox="1"/>
          <p:nvPr/>
        </p:nvSpPr>
        <p:spPr>
          <a:xfrm>
            <a:off x="9267117" y="35285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7EA761-0E31-4D61-8031-D371A8FC297C}"/>
              </a:ext>
            </a:extLst>
          </p:cNvPr>
          <p:cNvSpPr txBox="1"/>
          <p:nvPr/>
        </p:nvSpPr>
        <p:spPr>
          <a:xfrm>
            <a:off x="6799633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C7B16B-F1E8-4F62-817B-060C997F4626}"/>
              </a:ext>
            </a:extLst>
          </p:cNvPr>
          <p:cNvSpPr txBox="1"/>
          <p:nvPr/>
        </p:nvSpPr>
        <p:spPr>
          <a:xfrm>
            <a:off x="6183601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2B259F-0B8D-4ACD-ACDB-372EA11D2016}"/>
              </a:ext>
            </a:extLst>
          </p:cNvPr>
          <p:cNvSpPr txBox="1"/>
          <p:nvPr/>
        </p:nvSpPr>
        <p:spPr>
          <a:xfrm>
            <a:off x="4876254" y="3505496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324F9-4B40-4495-893D-EAAF344E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3" y="962645"/>
            <a:ext cx="11016000" cy="68205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8F4FCA2-BBCD-4209-9A14-A4F0E14A7942}"/>
              </a:ext>
            </a:extLst>
          </p:cNvPr>
          <p:cNvSpPr txBox="1"/>
          <p:nvPr/>
        </p:nvSpPr>
        <p:spPr>
          <a:xfrm rot="16200000">
            <a:off x="-1006362" y="3252047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</p:spTree>
    <p:extLst>
      <p:ext uri="{BB962C8B-B14F-4D97-AF65-F5344CB8AC3E}">
        <p14:creationId xmlns:p14="http://schemas.microsoft.com/office/powerpoint/2010/main" val="358890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1ED84AF-C160-4F7C-92E1-3F2FF754F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899448"/>
              </p:ext>
            </p:extLst>
          </p:nvPr>
        </p:nvGraphicFramePr>
        <p:xfrm>
          <a:off x="500410" y="174351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6A7F79-2709-43BF-8FE7-7547C0B93997}"/>
              </a:ext>
            </a:extLst>
          </p:cNvPr>
          <p:cNvCxnSpPr>
            <a:cxnSpLocks/>
          </p:cNvCxnSpPr>
          <p:nvPr/>
        </p:nvCxnSpPr>
        <p:spPr>
          <a:xfrm>
            <a:off x="6946974" y="2243470"/>
            <a:ext cx="0" cy="266497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21A2676-5D7C-4537-A710-41F3E09B0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8" y="855655"/>
            <a:ext cx="10980000" cy="6798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B5ECA5-BFE7-4F3D-893E-4243B5A2C9C3}"/>
              </a:ext>
            </a:extLst>
          </p:cNvPr>
          <p:cNvSpPr txBox="1"/>
          <p:nvPr/>
        </p:nvSpPr>
        <p:spPr>
          <a:xfrm rot="16200000">
            <a:off x="-1064944" y="3142128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84B98-AFDA-4AFF-9C03-1FF04EBB6BFE}"/>
              </a:ext>
            </a:extLst>
          </p:cNvPr>
          <p:cNvSpPr txBox="1"/>
          <p:nvPr/>
        </p:nvSpPr>
        <p:spPr>
          <a:xfrm>
            <a:off x="11064152" y="5076777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4A4F9F-3FC7-4ACA-96E1-6DFE00A075BA}"/>
              </a:ext>
            </a:extLst>
          </p:cNvPr>
          <p:cNvCxnSpPr>
            <a:cxnSpLocks/>
          </p:cNvCxnSpPr>
          <p:nvPr/>
        </p:nvCxnSpPr>
        <p:spPr>
          <a:xfrm>
            <a:off x="746955" y="3391247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920E77-7979-455B-8CD9-DCEB9F7E3E17}"/>
              </a:ext>
            </a:extLst>
          </p:cNvPr>
          <p:cNvSpPr txBox="1"/>
          <p:nvPr/>
        </p:nvSpPr>
        <p:spPr>
          <a:xfrm>
            <a:off x="774892" y="341011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636870-A523-4515-AA31-123B65F33B2A}"/>
              </a:ext>
            </a:extLst>
          </p:cNvPr>
          <p:cNvCxnSpPr>
            <a:cxnSpLocks/>
          </p:cNvCxnSpPr>
          <p:nvPr/>
        </p:nvCxnSpPr>
        <p:spPr>
          <a:xfrm>
            <a:off x="2350222" y="3540915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362A16-5EA2-4ABB-84E7-E6DEA0A80B1C}"/>
              </a:ext>
            </a:extLst>
          </p:cNvPr>
          <p:cNvCxnSpPr>
            <a:cxnSpLocks/>
          </p:cNvCxnSpPr>
          <p:nvPr/>
        </p:nvCxnSpPr>
        <p:spPr>
          <a:xfrm>
            <a:off x="774892" y="1864521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DA08DE-5C2E-4713-B0A2-D268582EDD68}"/>
              </a:ext>
            </a:extLst>
          </p:cNvPr>
          <p:cNvSpPr txBox="1"/>
          <p:nvPr/>
        </p:nvSpPr>
        <p:spPr>
          <a:xfrm>
            <a:off x="774214" y="216697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RGB sensor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602B6B-244C-42E2-BB9F-87F69A24CC51}"/>
              </a:ext>
            </a:extLst>
          </p:cNvPr>
          <p:cNvCxnSpPr>
            <a:cxnSpLocks/>
          </p:cNvCxnSpPr>
          <p:nvPr/>
        </p:nvCxnSpPr>
        <p:spPr>
          <a:xfrm>
            <a:off x="1575465" y="2298411"/>
            <a:ext cx="5528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B2CAFC-911E-49B9-981E-2AA3B836905A}"/>
              </a:ext>
            </a:extLst>
          </p:cNvPr>
          <p:cNvCxnSpPr>
            <a:cxnSpLocks/>
          </p:cNvCxnSpPr>
          <p:nvPr/>
        </p:nvCxnSpPr>
        <p:spPr>
          <a:xfrm>
            <a:off x="1575465" y="245081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BBEAB1-3851-4EE2-8989-55D68405D810}"/>
              </a:ext>
            </a:extLst>
          </p:cNvPr>
          <p:cNvCxnSpPr>
            <a:cxnSpLocks/>
          </p:cNvCxnSpPr>
          <p:nvPr/>
        </p:nvCxnSpPr>
        <p:spPr>
          <a:xfrm>
            <a:off x="1575465" y="2603211"/>
            <a:ext cx="552893" cy="0"/>
          </a:xfrm>
          <a:prstGeom prst="line">
            <a:avLst/>
          </a:prstGeom>
          <a:ln w="2540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EA111F-100B-4DAA-840E-E702FD6E10B0}"/>
              </a:ext>
            </a:extLst>
          </p:cNvPr>
          <p:cNvSpPr txBox="1"/>
          <p:nvPr/>
        </p:nvSpPr>
        <p:spPr>
          <a:xfrm>
            <a:off x="2350222" y="21829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TCS34725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D6056-028C-4E04-B89F-D6F908994960}"/>
              </a:ext>
            </a:extLst>
          </p:cNvPr>
          <p:cNvSpPr/>
          <p:nvPr/>
        </p:nvSpPr>
        <p:spPr>
          <a:xfrm>
            <a:off x="5748992" y="3381721"/>
            <a:ext cx="660510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62718-B789-4313-B5C0-786396C6504D}"/>
              </a:ext>
            </a:extLst>
          </p:cNvPr>
          <p:cNvSpPr/>
          <p:nvPr/>
        </p:nvSpPr>
        <p:spPr>
          <a:xfrm>
            <a:off x="4899308" y="3385186"/>
            <a:ext cx="432000" cy="1520246"/>
          </a:xfrm>
          <a:prstGeom prst="rect">
            <a:avLst/>
          </a:prstGeom>
          <a:solidFill>
            <a:srgbClr val="0092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C10DF-BB76-4EBF-AB68-DCCC844761CA}"/>
              </a:ext>
            </a:extLst>
          </p:cNvPr>
          <p:cNvSpPr/>
          <p:nvPr/>
        </p:nvSpPr>
        <p:spPr>
          <a:xfrm>
            <a:off x="6563360" y="3399777"/>
            <a:ext cx="729128" cy="1518197"/>
          </a:xfrm>
          <a:prstGeom prst="rect">
            <a:avLst/>
          </a:prstGeom>
          <a:solidFill>
            <a:srgbClr val="FF89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7DC7C9-FDA8-40FB-8CF8-7FCE1CA5F441}"/>
              </a:ext>
            </a:extLst>
          </p:cNvPr>
          <p:cNvCxnSpPr>
            <a:cxnSpLocks/>
          </p:cNvCxnSpPr>
          <p:nvPr/>
        </p:nvCxnSpPr>
        <p:spPr>
          <a:xfrm>
            <a:off x="5119111" y="2603211"/>
            <a:ext cx="0" cy="230222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094794-9FFD-4BA2-AB9C-0AEBDE0C467F}"/>
              </a:ext>
            </a:extLst>
          </p:cNvPr>
          <p:cNvCxnSpPr>
            <a:cxnSpLocks/>
          </p:cNvCxnSpPr>
          <p:nvPr/>
        </p:nvCxnSpPr>
        <p:spPr>
          <a:xfrm>
            <a:off x="6085763" y="2908663"/>
            <a:ext cx="0" cy="19823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8B5F48-66B1-4330-9649-E17D8D69793C}"/>
              </a:ext>
            </a:extLst>
          </p:cNvPr>
          <p:cNvSpPr txBox="1"/>
          <p:nvPr/>
        </p:nvSpPr>
        <p:spPr>
          <a:xfrm>
            <a:off x="4918575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F6128D-BD38-4322-9118-A7B637B3C2C1}"/>
              </a:ext>
            </a:extLst>
          </p:cNvPr>
          <p:cNvSpPr txBox="1"/>
          <p:nvPr/>
        </p:nvSpPr>
        <p:spPr>
          <a:xfrm>
            <a:off x="5856319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7F2B4-6A45-41BA-ADA0-A25CA2554142}"/>
              </a:ext>
            </a:extLst>
          </p:cNvPr>
          <p:cNvSpPr txBox="1"/>
          <p:nvPr/>
        </p:nvSpPr>
        <p:spPr>
          <a:xfrm>
            <a:off x="6794063" y="159374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615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7EDB2E-BAF5-4C38-AC97-78858CD5F60F}"/>
              </a:ext>
            </a:extLst>
          </p:cNvPr>
          <p:cNvCxnSpPr>
            <a:cxnSpLocks/>
          </p:cNvCxnSpPr>
          <p:nvPr/>
        </p:nvCxnSpPr>
        <p:spPr>
          <a:xfrm>
            <a:off x="746317" y="4908447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09F955-50F4-4608-9569-53F002A4D5C4}"/>
              </a:ext>
            </a:extLst>
          </p:cNvPr>
          <p:cNvSpPr txBox="1"/>
          <p:nvPr/>
        </p:nvSpPr>
        <p:spPr>
          <a:xfrm>
            <a:off x="780227" y="4609313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A6AE02-EC71-4636-A794-FBF311C2D58F}"/>
              </a:ext>
            </a:extLst>
          </p:cNvPr>
          <p:cNvCxnSpPr>
            <a:cxnSpLocks/>
          </p:cNvCxnSpPr>
          <p:nvPr/>
        </p:nvCxnSpPr>
        <p:spPr>
          <a:xfrm>
            <a:off x="1936647" y="4754160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3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165055-CC16-464F-A71A-DDBD1D36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87684"/>
              </p:ext>
            </p:extLst>
          </p:nvPr>
        </p:nvGraphicFramePr>
        <p:xfrm>
          <a:off x="563383" y="169200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C43EEA-D2BA-44BB-832F-2576B2C0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0" y="795069"/>
            <a:ext cx="10980000" cy="6798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6E7AA3-7912-4DBF-ABD1-65DCCC62AD96}"/>
              </a:ext>
            </a:extLst>
          </p:cNvPr>
          <p:cNvCxnSpPr>
            <a:cxnSpLocks/>
          </p:cNvCxnSpPr>
          <p:nvPr/>
        </p:nvCxnSpPr>
        <p:spPr>
          <a:xfrm>
            <a:off x="798449" y="3338995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9209EC-5733-4672-9FB8-057F0919AEBD}"/>
              </a:ext>
            </a:extLst>
          </p:cNvPr>
          <p:cNvSpPr txBox="1"/>
          <p:nvPr/>
        </p:nvSpPr>
        <p:spPr>
          <a:xfrm rot="16200000">
            <a:off x="-1012690" y="3116001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0565A-55EE-498A-9118-96A516C506EA}"/>
              </a:ext>
            </a:extLst>
          </p:cNvPr>
          <p:cNvSpPr txBox="1"/>
          <p:nvPr/>
        </p:nvSpPr>
        <p:spPr>
          <a:xfrm>
            <a:off x="11133824" y="50158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736D1-2849-4E96-864D-3E3F2E2ED7E4}"/>
              </a:ext>
            </a:extLst>
          </p:cNvPr>
          <p:cNvSpPr txBox="1"/>
          <p:nvPr/>
        </p:nvSpPr>
        <p:spPr>
          <a:xfrm>
            <a:off x="818437" y="337527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40704-E9FC-425B-A420-26314E4D65F4}"/>
              </a:ext>
            </a:extLst>
          </p:cNvPr>
          <p:cNvCxnSpPr>
            <a:cxnSpLocks/>
          </p:cNvCxnSpPr>
          <p:nvPr/>
        </p:nvCxnSpPr>
        <p:spPr>
          <a:xfrm>
            <a:off x="2393767" y="3506079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F2DB9-64B6-4AB9-A538-3DE97F1223DD}"/>
              </a:ext>
            </a:extLst>
          </p:cNvPr>
          <p:cNvSpPr txBox="1"/>
          <p:nvPr/>
        </p:nvSpPr>
        <p:spPr>
          <a:xfrm>
            <a:off x="817759" y="2132141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sensor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0DC86F-232F-43C9-A4EC-C19B839296C6}"/>
              </a:ext>
            </a:extLst>
          </p:cNvPr>
          <p:cNvCxnSpPr>
            <a:cxnSpLocks/>
          </p:cNvCxnSpPr>
          <p:nvPr/>
        </p:nvCxnSpPr>
        <p:spPr>
          <a:xfrm>
            <a:off x="1885710" y="2263575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501CD1-8F34-4E72-A877-F564C96F5B83}"/>
              </a:ext>
            </a:extLst>
          </p:cNvPr>
          <p:cNvSpPr txBox="1"/>
          <p:nvPr/>
        </p:nvSpPr>
        <p:spPr>
          <a:xfrm>
            <a:off x="3833868" y="2136224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AS7265x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64630A-44D9-40A4-B6E5-3DC12B705F54}"/>
              </a:ext>
            </a:extLst>
          </p:cNvPr>
          <p:cNvSpPr/>
          <p:nvPr/>
        </p:nvSpPr>
        <p:spPr>
          <a:xfrm>
            <a:off x="4741606" y="3338995"/>
            <a:ext cx="252000" cy="1520246"/>
          </a:xfrm>
          <a:prstGeom prst="rect">
            <a:avLst/>
          </a:prstGeom>
          <a:solidFill>
            <a:srgbClr val="23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EDAF3C-BF5F-4F56-AA6C-4A89BC30D42D}"/>
              </a:ext>
            </a:extLst>
          </p:cNvPr>
          <p:cNvCxnSpPr>
            <a:cxnSpLocks/>
          </p:cNvCxnSpPr>
          <p:nvPr/>
        </p:nvCxnSpPr>
        <p:spPr>
          <a:xfrm>
            <a:off x="817759" y="4861729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C8780E-1CB8-4AC4-B36E-6EF7CB608C68}"/>
              </a:ext>
            </a:extLst>
          </p:cNvPr>
          <p:cNvCxnSpPr>
            <a:cxnSpLocks/>
          </p:cNvCxnSpPr>
          <p:nvPr/>
        </p:nvCxnSpPr>
        <p:spPr>
          <a:xfrm>
            <a:off x="817759" y="1824840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9178FA8-8AC1-4574-A0CA-4FAEADF14257}"/>
              </a:ext>
            </a:extLst>
          </p:cNvPr>
          <p:cNvSpPr/>
          <p:nvPr/>
        </p:nvSpPr>
        <p:spPr>
          <a:xfrm>
            <a:off x="4445832" y="3355624"/>
            <a:ext cx="252000" cy="1514390"/>
          </a:xfrm>
          <a:prstGeom prst="rect">
            <a:avLst/>
          </a:prstGeom>
          <a:solidFill>
            <a:srgbClr val="7E00D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D01F9-3383-426F-8357-427B6FBB3545}"/>
              </a:ext>
            </a:extLst>
          </p:cNvPr>
          <p:cNvSpPr/>
          <p:nvPr/>
        </p:nvSpPr>
        <p:spPr>
          <a:xfrm>
            <a:off x="5947177" y="3347338"/>
            <a:ext cx="252000" cy="1514391"/>
          </a:xfrm>
          <a:prstGeom prst="rect">
            <a:avLst/>
          </a:prstGeom>
          <a:solidFill>
            <a:srgbClr val="70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784084-E6F0-4AD6-800D-2583C0CDC6B2}"/>
              </a:ext>
            </a:extLst>
          </p:cNvPr>
          <p:cNvSpPr/>
          <p:nvPr/>
        </p:nvSpPr>
        <p:spPr>
          <a:xfrm>
            <a:off x="6257280" y="3335061"/>
            <a:ext cx="252000" cy="1514391"/>
          </a:xfrm>
          <a:prstGeom prst="rect">
            <a:avLst/>
          </a:prstGeom>
          <a:solidFill>
            <a:srgbClr val="C3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B4509-E28B-42BB-AC09-2389AADB3C28}"/>
              </a:ext>
            </a:extLst>
          </p:cNvPr>
          <p:cNvSpPr/>
          <p:nvPr/>
        </p:nvSpPr>
        <p:spPr>
          <a:xfrm>
            <a:off x="7281358" y="3347338"/>
            <a:ext cx="252000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01FD6-BFA5-4A80-A944-DCB418B74874}"/>
              </a:ext>
            </a:extLst>
          </p:cNvPr>
          <p:cNvSpPr/>
          <p:nvPr/>
        </p:nvSpPr>
        <p:spPr>
          <a:xfrm>
            <a:off x="6847269" y="3333157"/>
            <a:ext cx="252000" cy="1518197"/>
          </a:xfrm>
          <a:prstGeom prst="rect">
            <a:avLst/>
          </a:prstGeom>
          <a:solidFill>
            <a:srgbClr val="FF9B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EBF6DB-5FE8-44A3-83DC-67589734090F}"/>
              </a:ext>
            </a:extLst>
          </p:cNvPr>
          <p:cNvSpPr/>
          <p:nvPr/>
        </p:nvSpPr>
        <p:spPr>
          <a:xfrm>
            <a:off x="9888390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D0AB9-DFEA-4D8F-BED1-772566F0D80C}"/>
              </a:ext>
            </a:extLst>
          </p:cNvPr>
          <p:cNvSpPr/>
          <p:nvPr/>
        </p:nvSpPr>
        <p:spPr>
          <a:xfrm>
            <a:off x="10366799" y="3338995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5943D-82CB-49DB-BA34-99A38DC80FA7}"/>
              </a:ext>
            </a:extLst>
          </p:cNvPr>
          <p:cNvSpPr/>
          <p:nvPr/>
        </p:nvSpPr>
        <p:spPr>
          <a:xfrm>
            <a:off x="10851006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ECDBE8-AA97-4B68-A7F4-C85CE4C206C7}"/>
              </a:ext>
            </a:extLst>
          </p:cNvPr>
          <p:cNvSpPr/>
          <p:nvPr/>
        </p:nvSpPr>
        <p:spPr>
          <a:xfrm>
            <a:off x="9279558" y="3338995"/>
            <a:ext cx="250087" cy="1518198"/>
          </a:xfrm>
          <a:prstGeom prst="rect">
            <a:avLst/>
          </a:prstGeom>
          <a:solidFill>
            <a:srgbClr val="61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80349-21EA-4EB0-811A-0C38D35A5563}"/>
              </a:ext>
            </a:extLst>
          </p:cNvPr>
          <p:cNvSpPr/>
          <p:nvPr/>
        </p:nvSpPr>
        <p:spPr>
          <a:xfrm>
            <a:off x="7696462" y="3347338"/>
            <a:ext cx="252432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21FC0-4F3E-43D4-A5A5-FAD763C5EED2}"/>
              </a:ext>
            </a:extLst>
          </p:cNvPr>
          <p:cNvSpPr/>
          <p:nvPr/>
        </p:nvSpPr>
        <p:spPr>
          <a:xfrm>
            <a:off x="6552915" y="3343532"/>
            <a:ext cx="252432" cy="1518197"/>
          </a:xfrm>
          <a:prstGeom prst="rect">
            <a:avLst/>
          </a:prstGeom>
          <a:solidFill>
            <a:srgbClr val="FFE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71382-97C4-4F86-B846-6B1EAE905580}"/>
              </a:ext>
            </a:extLst>
          </p:cNvPr>
          <p:cNvSpPr/>
          <p:nvPr/>
        </p:nvSpPr>
        <p:spPr>
          <a:xfrm>
            <a:off x="8302431" y="3338996"/>
            <a:ext cx="252000" cy="1518197"/>
          </a:xfrm>
          <a:prstGeom prst="rect">
            <a:avLst/>
          </a:prstGeom>
          <a:solidFill>
            <a:srgbClr val="C8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6B277-ECDD-4451-9F3E-8967D90C5247}"/>
              </a:ext>
            </a:extLst>
          </p:cNvPr>
          <p:cNvSpPr/>
          <p:nvPr/>
        </p:nvSpPr>
        <p:spPr>
          <a:xfrm>
            <a:off x="8664668" y="3347338"/>
            <a:ext cx="252000" cy="1518197"/>
          </a:xfrm>
          <a:prstGeom prst="rect">
            <a:avLst/>
          </a:prstGeom>
          <a:solidFill>
            <a:srgbClr val="8D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B3F16D-083A-4CF7-84CC-5F147863CFD7}"/>
              </a:ext>
            </a:extLst>
          </p:cNvPr>
          <p:cNvSpPr/>
          <p:nvPr/>
        </p:nvSpPr>
        <p:spPr>
          <a:xfrm>
            <a:off x="5046662" y="3346699"/>
            <a:ext cx="252000" cy="1520246"/>
          </a:xfrm>
          <a:prstGeom prst="rect">
            <a:avLst/>
          </a:prstGeom>
          <a:solidFill>
            <a:srgbClr val="007B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721A9D-CB37-4CC0-B0F7-98F6F7D6A235}"/>
              </a:ext>
            </a:extLst>
          </p:cNvPr>
          <p:cNvSpPr/>
          <p:nvPr/>
        </p:nvSpPr>
        <p:spPr>
          <a:xfrm>
            <a:off x="5350971" y="3345033"/>
            <a:ext cx="252000" cy="1520246"/>
          </a:xfrm>
          <a:prstGeom prst="rect">
            <a:avLst/>
          </a:prstGeom>
          <a:solidFill>
            <a:srgbClr val="00EA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2638B-F9D8-4C96-8D08-D1FDB187EFA3}"/>
              </a:ext>
            </a:extLst>
          </p:cNvPr>
          <p:cNvSpPr/>
          <p:nvPr/>
        </p:nvSpPr>
        <p:spPr>
          <a:xfrm>
            <a:off x="5656582" y="3334328"/>
            <a:ext cx="252000" cy="1520246"/>
          </a:xfrm>
          <a:prstGeom prst="rect">
            <a:avLst/>
          </a:prstGeom>
          <a:solidFill>
            <a:srgbClr val="00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80D3B3-52F2-4C20-8B03-FB170BE960A5}"/>
              </a:ext>
            </a:extLst>
          </p:cNvPr>
          <p:cNvSpPr txBox="1"/>
          <p:nvPr/>
        </p:nvSpPr>
        <p:spPr>
          <a:xfrm>
            <a:off x="4340535" y="1582615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B53E77-4DE2-4A9D-B8C5-9313D7B32C51}"/>
              </a:ext>
            </a:extLst>
          </p:cNvPr>
          <p:cNvSpPr txBox="1"/>
          <p:nvPr/>
        </p:nvSpPr>
        <p:spPr>
          <a:xfrm>
            <a:off x="4662714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1633D-ED04-4E32-8AC4-2B140BFC24FD}"/>
              </a:ext>
            </a:extLst>
          </p:cNvPr>
          <p:cNvSpPr txBox="1"/>
          <p:nvPr/>
        </p:nvSpPr>
        <p:spPr>
          <a:xfrm>
            <a:off x="4962165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37F5B-0AA3-4971-836E-68426F65999A}"/>
              </a:ext>
            </a:extLst>
          </p:cNvPr>
          <p:cNvSpPr txBox="1"/>
          <p:nvPr/>
        </p:nvSpPr>
        <p:spPr>
          <a:xfrm>
            <a:off x="5246631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85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354FD8-9708-4E5F-B1D6-C525E247B0FD}"/>
              </a:ext>
            </a:extLst>
          </p:cNvPr>
          <p:cNvSpPr txBox="1"/>
          <p:nvPr/>
        </p:nvSpPr>
        <p:spPr>
          <a:xfrm>
            <a:off x="5546082" y="158535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</a:t>
            </a:r>
            <a:r>
              <a:rPr lang="en-GB" sz="1100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EC5D7B-CC3B-40DC-A5A7-C440CBFECA51}"/>
              </a:ext>
            </a:extLst>
          </p:cNvPr>
          <p:cNvSpPr txBox="1"/>
          <p:nvPr/>
        </p:nvSpPr>
        <p:spPr>
          <a:xfrm>
            <a:off x="5841889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535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07F03-2226-41AD-BB1C-EC052CB86E0B}"/>
              </a:ext>
            </a:extLst>
          </p:cNvPr>
          <p:cNvSpPr txBox="1"/>
          <p:nvPr/>
        </p:nvSpPr>
        <p:spPr>
          <a:xfrm>
            <a:off x="6164068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560</a:t>
            </a:r>
            <a:endParaRPr lang="en-GB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F3BD-501B-41FB-86B4-56DB40F059FD}"/>
              </a:ext>
            </a:extLst>
          </p:cNvPr>
          <p:cNvSpPr txBox="1"/>
          <p:nvPr/>
        </p:nvSpPr>
        <p:spPr>
          <a:xfrm>
            <a:off x="6463519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585</a:t>
            </a:r>
            <a:endParaRPr lang="en-GB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41FFCF-FB46-45E5-9220-45150B940EA2}"/>
              </a:ext>
            </a:extLst>
          </p:cNvPr>
          <p:cNvSpPr txBox="1"/>
          <p:nvPr/>
        </p:nvSpPr>
        <p:spPr>
          <a:xfrm>
            <a:off x="6776560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610</a:t>
            </a:r>
            <a:endParaRPr lang="en-GB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0D039-8922-4BAF-BF64-FF77350915AE}"/>
              </a:ext>
            </a:extLst>
          </p:cNvPr>
          <p:cNvSpPr txBox="1"/>
          <p:nvPr/>
        </p:nvSpPr>
        <p:spPr>
          <a:xfrm>
            <a:off x="7190311" y="1585356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645</a:t>
            </a:r>
            <a:endParaRPr lang="en-GB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B82F6-DDB6-46AB-9775-A964A39B1FD6}"/>
              </a:ext>
            </a:extLst>
          </p:cNvPr>
          <p:cNvSpPr txBox="1"/>
          <p:nvPr/>
        </p:nvSpPr>
        <p:spPr>
          <a:xfrm>
            <a:off x="7600158" y="157987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</a:t>
            </a:r>
            <a:r>
              <a:rPr lang="en-GB" sz="1100" dirty="0"/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4E6F99-563B-4F24-97FE-D3519E156155}"/>
              </a:ext>
            </a:extLst>
          </p:cNvPr>
          <p:cNvSpPr txBox="1"/>
          <p:nvPr/>
        </p:nvSpPr>
        <p:spPr>
          <a:xfrm>
            <a:off x="7922337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705</a:t>
            </a:r>
            <a:endParaRPr lang="en-GB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FC71C9-BD66-4274-8273-2B216058D7D6}"/>
              </a:ext>
            </a:extLst>
          </p:cNvPr>
          <p:cNvSpPr txBox="1"/>
          <p:nvPr/>
        </p:nvSpPr>
        <p:spPr>
          <a:xfrm>
            <a:off x="8221788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730</a:t>
            </a:r>
            <a:endParaRPr lang="en-GB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F86CC1-4120-4A28-9129-DD5ED4844FE0}"/>
              </a:ext>
            </a:extLst>
          </p:cNvPr>
          <p:cNvSpPr txBox="1"/>
          <p:nvPr/>
        </p:nvSpPr>
        <p:spPr>
          <a:xfrm>
            <a:off x="8591979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760</a:t>
            </a:r>
            <a:endParaRPr lang="en-GB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B5FF55-B374-459F-A1D6-9A6A88144B7B}"/>
              </a:ext>
            </a:extLst>
          </p:cNvPr>
          <p:cNvSpPr txBox="1"/>
          <p:nvPr/>
        </p:nvSpPr>
        <p:spPr>
          <a:xfrm>
            <a:off x="9177712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810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5AF095-836D-436B-9AF9-B7B74325EFFC}"/>
              </a:ext>
            </a:extLst>
          </p:cNvPr>
          <p:cNvSpPr txBox="1"/>
          <p:nvPr/>
        </p:nvSpPr>
        <p:spPr>
          <a:xfrm>
            <a:off x="9789817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8</a:t>
            </a:r>
            <a:r>
              <a:rPr lang="en-GB" sz="1100" dirty="0"/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5C2A55-7761-436D-B40C-6CB7A0E7F22E}"/>
              </a:ext>
            </a:extLst>
          </p:cNvPr>
          <p:cNvSpPr txBox="1"/>
          <p:nvPr/>
        </p:nvSpPr>
        <p:spPr>
          <a:xfrm>
            <a:off x="10283833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900</a:t>
            </a:r>
            <a:endParaRPr lang="en-GB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87906-6B7B-480B-A94A-E1957B08A4E6}"/>
              </a:ext>
            </a:extLst>
          </p:cNvPr>
          <p:cNvSpPr txBox="1"/>
          <p:nvPr/>
        </p:nvSpPr>
        <p:spPr>
          <a:xfrm>
            <a:off x="10754734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940</a:t>
            </a:r>
            <a:endParaRPr lang="en-GB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33865D-5110-4D32-B13D-CDCAB467A90B}"/>
              </a:ext>
            </a:extLst>
          </p:cNvPr>
          <p:cNvSpPr/>
          <p:nvPr/>
        </p:nvSpPr>
        <p:spPr>
          <a:xfrm>
            <a:off x="8006657" y="3347337"/>
            <a:ext cx="252000" cy="1518197"/>
          </a:xfrm>
          <a:prstGeom prst="rect">
            <a:avLst/>
          </a:prstGeom>
          <a:solidFill>
            <a:srgbClr val="F6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36AAB9-D950-4720-90E9-FA382E138EC9}"/>
              </a:ext>
            </a:extLst>
          </p:cNvPr>
          <p:cNvSpPr txBox="1"/>
          <p:nvPr/>
        </p:nvSpPr>
        <p:spPr>
          <a:xfrm>
            <a:off x="798449" y="4557459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85577B-8E9D-4728-9B0E-78BDA6BFEDE5}"/>
              </a:ext>
            </a:extLst>
          </p:cNvPr>
          <p:cNvCxnSpPr>
            <a:cxnSpLocks/>
          </p:cNvCxnSpPr>
          <p:nvPr/>
        </p:nvCxnSpPr>
        <p:spPr>
          <a:xfrm>
            <a:off x="1954869" y="4702306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4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A75EC-338F-436D-948B-52B0BBC4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" y="420363"/>
            <a:ext cx="11363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74637-C25E-4CEC-81BF-97D02AAF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38" y="2379306"/>
            <a:ext cx="4633434" cy="4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ABE99-C75D-4CE1-B46A-DAB85F89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66875"/>
            <a:ext cx="6686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80041" y="5819316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132396" cy="47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10780" y="4557794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62370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91630" y="5782683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RGB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cs typeface="Aparajita" panose="020B0502040204020203" pitchFamily="18" charset="0"/>
                </a:rPr>
                <a:t>X: 0.4980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Y: 0.3774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Z: 0.0759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8F3586-F305-49D8-B49B-1AB3FEF2F042}"/>
              </a:ext>
            </a:extLst>
          </p:cNvPr>
          <p:cNvSpPr txBox="1"/>
          <p:nvPr/>
        </p:nvSpPr>
        <p:spPr>
          <a:xfrm>
            <a:off x="10110780" y="4557794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6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15471" y="5542317"/>
            <a:ext cx="107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 channel</a:t>
            </a:r>
          </a:p>
          <a:p>
            <a:pPr algn="ctr"/>
            <a:r>
              <a:rPr lang="en-GB" dirty="0"/>
              <a:t>spectral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cs typeface="Aparajita" panose="020B0502040204020203" pitchFamily="18" charset="0"/>
                </a:rPr>
                <a:t>410: 0.66484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435: 0.62345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460: 0.39876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485: 0.16654</a:t>
              </a:r>
              <a:br>
                <a:rPr lang="en-GB" sz="1000" b="1" dirty="0">
                  <a:cs typeface="Aparajita" panose="020B0502040204020203" pitchFamily="18" charset="0"/>
                </a:rPr>
              </a:br>
              <a:r>
                <a:rPr lang="en-GB" sz="1000" b="1" dirty="0">
                  <a:cs typeface="Aparajita" panose="020B0502040204020203" pitchFamily="18" charset="0"/>
                </a:rPr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372A5C-E903-40B5-BA9D-50837B277BB1}"/>
              </a:ext>
            </a:extLst>
          </p:cNvPr>
          <p:cNvSpPr txBox="1"/>
          <p:nvPr/>
        </p:nvSpPr>
        <p:spPr>
          <a:xfrm>
            <a:off x="10110780" y="4557794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26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18DF9-DF4B-40E2-86A4-182694AC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0" y="451491"/>
            <a:ext cx="5164074" cy="578815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E6F94D-6C25-41E7-9546-B2E4DD17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03" y="114164"/>
            <a:ext cx="4876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7CBE6-8C38-4728-B657-06DF84378EBF}"/>
              </a:ext>
            </a:extLst>
          </p:cNvPr>
          <p:cNvSpPr txBox="1"/>
          <p:nvPr/>
        </p:nvSpPr>
        <p:spPr>
          <a:xfrm>
            <a:off x="7114903" y="1759131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</a:t>
            </a:r>
            <a:r>
              <a:rPr lang="de-DE" dirty="0" err="1"/>
              <a:t>temperature</a:t>
            </a:r>
            <a:r>
              <a:rPr lang="de-DE" dirty="0"/>
              <a:t> (in K)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38B-4EA0-41E0-B92E-5FB829825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09" y="3429000"/>
            <a:ext cx="6810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  <a:p>
            <a:r>
              <a:rPr lang="en-GB" dirty="0"/>
              <a:t>Reflexion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  <a:p>
            <a:r>
              <a:rPr lang="en-GB" dirty="0"/>
              <a:t>Reflexion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38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226</cp:revision>
  <dcterms:created xsi:type="dcterms:W3CDTF">2020-12-06T07:52:59Z</dcterms:created>
  <dcterms:modified xsi:type="dcterms:W3CDTF">2021-02-19T07:10:44Z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