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49127" y="3324537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/>
                <a:t>ΔE</a:t>
              </a:r>
              <a:r>
                <a:rPr lang="en-GB" sz="1200" b="1" baseline="-25000"/>
                <a:t>λ</a:t>
              </a:r>
            </a:p>
            <a:p>
              <a:endParaRPr lang="en-GB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126247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777596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13574" y="26410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4773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491554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110</cp:revision>
  <dcterms:created xsi:type="dcterms:W3CDTF">2020-12-06T07:52:59Z</dcterms:created>
  <dcterms:modified xsi:type="dcterms:W3CDTF">2020-12-16T17:24:06Z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