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78.11\homes\johe\Texte\Haus\Garten\Teichtagebuch-2020-11-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Intensity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Sheet1!$A$2:$A$81</c:f>
              <c:numCache>
                <c:formatCode>General</c:formatCode>
                <c:ptCount val="8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310</c:v>
                </c:pt>
                <c:pt idx="4">
                  <c:v>320</c:v>
                </c:pt>
                <c:pt idx="5">
                  <c:v>330</c:v>
                </c:pt>
                <c:pt idx="6">
                  <c:v>340</c:v>
                </c:pt>
                <c:pt idx="7">
                  <c:v>350</c:v>
                </c:pt>
                <c:pt idx="8">
                  <c:v>360</c:v>
                </c:pt>
                <c:pt idx="9">
                  <c:v>365</c:v>
                </c:pt>
                <c:pt idx="10">
                  <c:v>370</c:v>
                </c:pt>
                <c:pt idx="11">
                  <c:v>375</c:v>
                </c:pt>
                <c:pt idx="12">
                  <c:v>380</c:v>
                </c:pt>
                <c:pt idx="13">
                  <c:v>385</c:v>
                </c:pt>
                <c:pt idx="14">
                  <c:v>390</c:v>
                </c:pt>
                <c:pt idx="15">
                  <c:v>400</c:v>
                </c:pt>
                <c:pt idx="16">
                  <c:v>410</c:v>
                </c:pt>
                <c:pt idx="17">
                  <c:v>420</c:v>
                </c:pt>
                <c:pt idx="18">
                  <c:v>430</c:v>
                </c:pt>
                <c:pt idx="19">
                  <c:v>440</c:v>
                </c:pt>
                <c:pt idx="20">
                  <c:v>450</c:v>
                </c:pt>
                <c:pt idx="21">
                  <c:v>460</c:v>
                </c:pt>
                <c:pt idx="22">
                  <c:v>470</c:v>
                </c:pt>
                <c:pt idx="23">
                  <c:v>472</c:v>
                </c:pt>
                <c:pt idx="24">
                  <c:v>474</c:v>
                </c:pt>
                <c:pt idx="25">
                  <c:v>480</c:v>
                </c:pt>
                <c:pt idx="26">
                  <c:v>490</c:v>
                </c:pt>
                <c:pt idx="27">
                  <c:v>500</c:v>
                </c:pt>
                <c:pt idx="28">
                  <c:v>510</c:v>
                </c:pt>
                <c:pt idx="29">
                  <c:v>520</c:v>
                </c:pt>
                <c:pt idx="30">
                  <c:v>525</c:v>
                </c:pt>
                <c:pt idx="31">
                  <c:v>530</c:v>
                </c:pt>
                <c:pt idx="32">
                  <c:v>540</c:v>
                </c:pt>
                <c:pt idx="33">
                  <c:v>550</c:v>
                </c:pt>
                <c:pt idx="34">
                  <c:v>560</c:v>
                </c:pt>
                <c:pt idx="35">
                  <c:v>570</c:v>
                </c:pt>
                <c:pt idx="36">
                  <c:v>580</c:v>
                </c:pt>
                <c:pt idx="37">
                  <c:v>590</c:v>
                </c:pt>
                <c:pt idx="38">
                  <c:v>600</c:v>
                </c:pt>
                <c:pt idx="39">
                  <c:v>610</c:v>
                </c:pt>
                <c:pt idx="40">
                  <c:v>620</c:v>
                </c:pt>
                <c:pt idx="41">
                  <c:v>630</c:v>
                </c:pt>
                <c:pt idx="42">
                  <c:v>636</c:v>
                </c:pt>
                <c:pt idx="43">
                  <c:v>640</c:v>
                </c:pt>
                <c:pt idx="44">
                  <c:v>650</c:v>
                </c:pt>
                <c:pt idx="45">
                  <c:v>660</c:v>
                </c:pt>
                <c:pt idx="46">
                  <c:v>670</c:v>
                </c:pt>
                <c:pt idx="47">
                  <c:v>680</c:v>
                </c:pt>
                <c:pt idx="48">
                  <c:v>690</c:v>
                </c:pt>
                <c:pt idx="49">
                  <c:v>700</c:v>
                </c:pt>
                <c:pt idx="50">
                  <c:v>710</c:v>
                </c:pt>
                <c:pt idx="51">
                  <c:v>720</c:v>
                </c:pt>
                <c:pt idx="52">
                  <c:v>730</c:v>
                </c:pt>
                <c:pt idx="53">
                  <c:v>740</c:v>
                </c:pt>
                <c:pt idx="54">
                  <c:v>750</c:v>
                </c:pt>
                <c:pt idx="55">
                  <c:v>760</c:v>
                </c:pt>
                <c:pt idx="56">
                  <c:v>770</c:v>
                </c:pt>
                <c:pt idx="57">
                  <c:v>780</c:v>
                </c:pt>
                <c:pt idx="58">
                  <c:v>790</c:v>
                </c:pt>
                <c:pt idx="59">
                  <c:v>800</c:v>
                </c:pt>
                <c:pt idx="60">
                  <c:v>810</c:v>
                </c:pt>
                <c:pt idx="61">
                  <c:v>820</c:v>
                </c:pt>
                <c:pt idx="62">
                  <c:v>830</c:v>
                </c:pt>
                <c:pt idx="63">
                  <c:v>840</c:v>
                </c:pt>
                <c:pt idx="64">
                  <c:v>850</c:v>
                </c:pt>
                <c:pt idx="65">
                  <c:v>860</c:v>
                </c:pt>
                <c:pt idx="66">
                  <c:v>870</c:v>
                </c:pt>
                <c:pt idx="67">
                  <c:v>880</c:v>
                </c:pt>
                <c:pt idx="68">
                  <c:v>890</c:v>
                </c:pt>
                <c:pt idx="69">
                  <c:v>900</c:v>
                </c:pt>
              </c:numCache>
            </c:numRef>
          </c:xVal>
          <c:yVal>
            <c:numRef>
              <c:f>Sheet1!$B$2:$B$81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7.0000000000000007E-2</c:v>
                </c:pt>
                <c:pt idx="10">
                  <c:v>0.32</c:v>
                </c:pt>
                <c:pt idx="11">
                  <c:v>1</c:v>
                </c:pt>
                <c:pt idx="12">
                  <c:v>0.5</c:v>
                </c:pt>
                <c:pt idx="13">
                  <c:v>0.2</c:v>
                </c:pt>
                <c:pt idx="14">
                  <c:v>0.08</c:v>
                </c:pt>
                <c:pt idx="15">
                  <c:v>0.02</c:v>
                </c:pt>
                <c:pt idx="16">
                  <c:v>5.0000000000000001E-3</c:v>
                </c:pt>
                <c:pt idx="17">
                  <c:v>5.0000000000000001E-3</c:v>
                </c:pt>
                <c:pt idx="18">
                  <c:v>1.4999999999999999E-2</c:v>
                </c:pt>
                <c:pt idx="19">
                  <c:v>3.5000000000000003E-2</c:v>
                </c:pt>
                <c:pt idx="20">
                  <c:v>0.1</c:v>
                </c:pt>
                <c:pt idx="21">
                  <c:v>0.5</c:v>
                </c:pt>
                <c:pt idx="22">
                  <c:v>0.98</c:v>
                </c:pt>
                <c:pt idx="23">
                  <c:v>1</c:v>
                </c:pt>
                <c:pt idx="24">
                  <c:v>0.98</c:v>
                </c:pt>
                <c:pt idx="25">
                  <c:v>0.7</c:v>
                </c:pt>
                <c:pt idx="26">
                  <c:v>0.36</c:v>
                </c:pt>
                <c:pt idx="27">
                  <c:v>0.19</c:v>
                </c:pt>
                <c:pt idx="28">
                  <c:v>0.57999999999999996</c:v>
                </c:pt>
                <c:pt idx="29">
                  <c:v>0.9</c:v>
                </c:pt>
                <c:pt idx="30">
                  <c:v>1</c:v>
                </c:pt>
                <c:pt idx="31">
                  <c:v>0.91</c:v>
                </c:pt>
                <c:pt idx="32">
                  <c:v>0.61</c:v>
                </c:pt>
                <c:pt idx="33">
                  <c:v>0.38</c:v>
                </c:pt>
                <c:pt idx="34">
                  <c:v>0.2</c:v>
                </c:pt>
                <c:pt idx="35">
                  <c:v>0.115</c:v>
                </c:pt>
                <c:pt idx="36">
                  <c:v>0.06</c:v>
                </c:pt>
                <c:pt idx="37">
                  <c:v>0.02</c:v>
                </c:pt>
                <c:pt idx="38">
                  <c:v>0.04</c:v>
                </c:pt>
                <c:pt idx="39">
                  <c:v>0.11</c:v>
                </c:pt>
                <c:pt idx="40">
                  <c:v>0.3</c:v>
                </c:pt>
                <c:pt idx="41">
                  <c:v>0.82</c:v>
                </c:pt>
                <c:pt idx="42">
                  <c:v>1</c:v>
                </c:pt>
                <c:pt idx="43">
                  <c:v>0.81</c:v>
                </c:pt>
                <c:pt idx="44">
                  <c:v>0.16</c:v>
                </c:pt>
                <c:pt idx="45">
                  <c:v>3.5000000000000003E-2</c:v>
                </c:pt>
                <c:pt idx="46">
                  <c:v>0.01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0.02</c:v>
                </c:pt>
                <c:pt idx="59">
                  <c:v>0.08</c:v>
                </c:pt>
                <c:pt idx="60">
                  <c:v>0.18</c:v>
                </c:pt>
                <c:pt idx="61">
                  <c:v>0.32</c:v>
                </c:pt>
                <c:pt idx="62">
                  <c:v>0.6</c:v>
                </c:pt>
                <c:pt idx="63">
                  <c:v>0.91</c:v>
                </c:pt>
                <c:pt idx="64">
                  <c:v>1</c:v>
                </c:pt>
                <c:pt idx="65">
                  <c:v>0.91</c:v>
                </c:pt>
                <c:pt idx="66">
                  <c:v>0.63</c:v>
                </c:pt>
                <c:pt idx="67">
                  <c:v>0.44</c:v>
                </c:pt>
                <c:pt idx="68">
                  <c:v>0.28000000000000003</c:v>
                </c:pt>
                <c:pt idx="69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EF-4D70-BEE2-EF9FEC67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444512"/>
        <c:axId val="1101450744"/>
      </c:scatterChart>
      <c:valAx>
        <c:axId val="1101444512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50744"/>
        <c:crosses val="autoZero"/>
        <c:crossBetween val="midCat"/>
        <c:majorUnit val="20"/>
      </c:valAx>
      <c:valAx>
        <c:axId val="110145074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44512"/>
        <c:crossesAt val="10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4F12E-24C4-4ED3-9AA6-6CA9C46E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55" y="1997246"/>
            <a:ext cx="79343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CDB52F-F161-41CF-AE47-B4CA1388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23987"/>
            <a:ext cx="8124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B84694-ADBB-4654-9219-2E406C204E60}"/>
              </a:ext>
            </a:extLst>
          </p:cNvPr>
          <p:cNvSpPr txBox="1"/>
          <p:nvPr/>
        </p:nvSpPr>
        <p:spPr>
          <a:xfrm>
            <a:off x="5506736" y="6402944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Wavelength [nm]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D097D-7EA9-45BE-A538-E330F7AAA487}"/>
              </a:ext>
            </a:extLst>
          </p:cNvPr>
          <p:cNvSpPr txBox="1"/>
          <p:nvPr/>
        </p:nvSpPr>
        <p:spPr>
          <a:xfrm>
            <a:off x="11253312" y="302667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DC086-9FF9-4318-8585-5BA1896AC760}"/>
              </a:ext>
            </a:extLst>
          </p:cNvPr>
          <p:cNvSpPr txBox="1"/>
          <p:nvPr/>
        </p:nvSpPr>
        <p:spPr>
          <a:xfrm>
            <a:off x="3853446" y="30266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D7180-B2F9-4B18-8B4A-1355B0BAFD19}"/>
              </a:ext>
            </a:extLst>
          </p:cNvPr>
          <p:cNvSpPr txBox="1"/>
          <p:nvPr/>
        </p:nvSpPr>
        <p:spPr>
          <a:xfrm>
            <a:off x="5191179" y="302667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6B0D0-0A51-431C-8904-6BAD5731C6CF}"/>
              </a:ext>
            </a:extLst>
          </p:cNvPr>
          <p:cNvSpPr txBox="1"/>
          <p:nvPr/>
        </p:nvSpPr>
        <p:spPr>
          <a:xfrm>
            <a:off x="8191392" y="303738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CC49C-5B36-4EC6-A797-C37CF0877E03}"/>
              </a:ext>
            </a:extLst>
          </p:cNvPr>
          <p:cNvSpPr txBox="1"/>
          <p:nvPr/>
        </p:nvSpPr>
        <p:spPr>
          <a:xfrm>
            <a:off x="6583651" y="3037386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6B09A-4002-4A1C-86E4-AC81AC30D8D8}"/>
              </a:ext>
            </a:extLst>
          </p:cNvPr>
          <p:cNvSpPr txBox="1"/>
          <p:nvPr/>
        </p:nvSpPr>
        <p:spPr>
          <a:xfrm>
            <a:off x="4273291" y="263718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303E4-ADE2-4C3B-A726-B153E68F43A8}"/>
              </a:ext>
            </a:extLst>
          </p:cNvPr>
          <p:cNvSpPr txBox="1"/>
          <p:nvPr/>
        </p:nvSpPr>
        <p:spPr>
          <a:xfrm>
            <a:off x="10852240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33EB4-B01A-4B4E-B74C-11AA20F3860D}"/>
              </a:ext>
            </a:extLst>
          </p:cNvPr>
          <p:cNvSpPr txBox="1"/>
          <p:nvPr/>
        </p:nvSpPr>
        <p:spPr>
          <a:xfrm>
            <a:off x="7894021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2A17C-A86A-4D03-9876-18D8E96ACCA2}"/>
              </a:ext>
            </a:extLst>
          </p:cNvPr>
          <p:cNvSpPr txBox="1"/>
          <p:nvPr/>
        </p:nvSpPr>
        <p:spPr>
          <a:xfrm>
            <a:off x="6284192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576C7-01CA-41E8-8887-72EDD927EA35}"/>
              </a:ext>
            </a:extLst>
          </p:cNvPr>
          <p:cNvSpPr txBox="1"/>
          <p:nvPr/>
        </p:nvSpPr>
        <p:spPr>
          <a:xfrm>
            <a:off x="5521105" y="263425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88178CA-ABC3-4E17-9441-A4CD8F26E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40795"/>
              </p:ext>
            </p:extLst>
          </p:nvPr>
        </p:nvGraphicFramePr>
        <p:xfrm>
          <a:off x="220694" y="2767986"/>
          <a:ext cx="11750612" cy="3637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54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95</cp:revision>
  <dcterms:created xsi:type="dcterms:W3CDTF">2020-12-06T07:52:59Z</dcterms:created>
  <dcterms:modified xsi:type="dcterms:W3CDTF">2020-12-16T12:23:31Z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