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78.11\homes\johe\Texte\Haus\Garten\Teichtagebuch-2020-11-2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Intensity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Sheet1!$A$2:$A$81</c:f>
              <c:numCache>
                <c:formatCode>General</c:formatCode>
                <c:ptCount val="8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310</c:v>
                </c:pt>
                <c:pt idx="4">
                  <c:v>320</c:v>
                </c:pt>
                <c:pt idx="5">
                  <c:v>330</c:v>
                </c:pt>
                <c:pt idx="6">
                  <c:v>340</c:v>
                </c:pt>
                <c:pt idx="7">
                  <c:v>350</c:v>
                </c:pt>
                <c:pt idx="8">
                  <c:v>360</c:v>
                </c:pt>
                <c:pt idx="9">
                  <c:v>365</c:v>
                </c:pt>
                <c:pt idx="10">
                  <c:v>370</c:v>
                </c:pt>
                <c:pt idx="11">
                  <c:v>375</c:v>
                </c:pt>
                <c:pt idx="12">
                  <c:v>380</c:v>
                </c:pt>
                <c:pt idx="13">
                  <c:v>385</c:v>
                </c:pt>
                <c:pt idx="14">
                  <c:v>390</c:v>
                </c:pt>
                <c:pt idx="15">
                  <c:v>400</c:v>
                </c:pt>
                <c:pt idx="16">
                  <c:v>410</c:v>
                </c:pt>
                <c:pt idx="17">
                  <c:v>420</c:v>
                </c:pt>
                <c:pt idx="18">
                  <c:v>430</c:v>
                </c:pt>
                <c:pt idx="19">
                  <c:v>440</c:v>
                </c:pt>
                <c:pt idx="20">
                  <c:v>450</c:v>
                </c:pt>
                <c:pt idx="21">
                  <c:v>460</c:v>
                </c:pt>
                <c:pt idx="22">
                  <c:v>470</c:v>
                </c:pt>
                <c:pt idx="23">
                  <c:v>472</c:v>
                </c:pt>
                <c:pt idx="24">
                  <c:v>474</c:v>
                </c:pt>
                <c:pt idx="25">
                  <c:v>480</c:v>
                </c:pt>
                <c:pt idx="26">
                  <c:v>490</c:v>
                </c:pt>
                <c:pt idx="27">
                  <c:v>500</c:v>
                </c:pt>
                <c:pt idx="28">
                  <c:v>510</c:v>
                </c:pt>
                <c:pt idx="29">
                  <c:v>520</c:v>
                </c:pt>
                <c:pt idx="30">
                  <c:v>525</c:v>
                </c:pt>
                <c:pt idx="31">
                  <c:v>530</c:v>
                </c:pt>
                <c:pt idx="32">
                  <c:v>540</c:v>
                </c:pt>
                <c:pt idx="33">
                  <c:v>550</c:v>
                </c:pt>
                <c:pt idx="34">
                  <c:v>560</c:v>
                </c:pt>
                <c:pt idx="35">
                  <c:v>570</c:v>
                </c:pt>
                <c:pt idx="36">
                  <c:v>580</c:v>
                </c:pt>
                <c:pt idx="37">
                  <c:v>590</c:v>
                </c:pt>
                <c:pt idx="38">
                  <c:v>600</c:v>
                </c:pt>
                <c:pt idx="39">
                  <c:v>610</c:v>
                </c:pt>
                <c:pt idx="40">
                  <c:v>620</c:v>
                </c:pt>
                <c:pt idx="41">
                  <c:v>630</c:v>
                </c:pt>
                <c:pt idx="42">
                  <c:v>636</c:v>
                </c:pt>
                <c:pt idx="43">
                  <c:v>640</c:v>
                </c:pt>
                <c:pt idx="44">
                  <c:v>650</c:v>
                </c:pt>
                <c:pt idx="45">
                  <c:v>660</c:v>
                </c:pt>
                <c:pt idx="46">
                  <c:v>670</c:v>
                </c:pt>
                <c:pt idx="47">
                  <c:v>680</c:v>
                </c:pt>
                <c:pt idx="48">
                  <c:v>690</c:v>
                </c:pt>
                <c:pt idx="49">
                  <c:v>700</c:v>
                </c:pt>
                <c:pt idx="50">
                  <c:v>710</c:v>
                </c:pt>
                <c:pt idx="51">
                  <c:v>720</c:v>
                </c:pt>
                <c:pt idx="52">
                  <c:v>730</c:v>
                </c:pt>
                <c:pt idx="53">
                  <c:v>740</c:v>
                </c:pt>
                <c:pt idx="54">
                  <c:v>750</c:v>
                </c:pt>
                <c:pt idx="55">
                  <c:v>760</c:v>
                </c:pt>
                <c:pt idx="56">
                  <c:v>770</c:v>
                </c:pt>
                <c:pt idx="57">
                  <c:v>780</c:v>
                </c:pt>
                <c:pt idx="58">
                  <c:v>790</c:v>
                </c:pt>
                <c:pt idx="59">
                  <c:v>800</c:v>
                </c:pt>
                <c:pt idx="60">
                  <c:v>810</c:v>
                </c:pt>
                <c:pt idx="61">
                  <c:v>820</c:v>
                </c:pt>
                <c:pt idx="62">
                  <c:v>830</c:v>
                </c:pt>
                <c:pt idx="63">
                  <c:v>840</c:v>
                </c:pt>
                <c:pt idx="64">
                  <c:v>850</c:v>
                </c:pt>
                <c:pt idx="65">
                  <c:v>860</c:v>
                </c:pt>
                <c:pt idx="66">
                  <c:v>870</c:v>
                </c:pt>
                <c:pt idx="67">
                  <c:v>880</c:v>
                </c:pt>
                <c:pt idx="68">
                  <c:v>890</c:v>
                </c:pt>
                <c:pt idx="69">
                  <c:v>900</c:v>
                </c:pt>
              </c:numCache>
            </c:numRef>
          </c:xVal>
          <c:y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7.0000000000000007E-2</c:v>
                </c:pt>
                <c:pt idx="10">
                  <c:v>0.32</c:v>
                </c:pt>
                <c:pt idx="11">
                  <c:v>1</c:v>
                </c:pt>
                <c:pt idx="12">
                  <c:v>0.5</c:v>
                </c:pt>
                <c:pt idx="13">
                  <c:v>0.2</c:v>
                </c:pt>
                <c:pt idx="14">
                  <c:v>0.08</c:v>
                </c:pt>
                <c:pt idx="15">
                  <c:v>0.02</c:v>
                </c:pt>
                <c:pt idx="16">
                  <c:v>5.0000000000000001E-3</c:v>
                </c:pt>
                <c:pt idx="17">
                  <c:v>5.0000000000000001E-3</c:v>
                </c:pt>
                <c:pt idx="18">
                  <c:v>1.4999999999999999E-2</c:v>
                </c:pt>
                <c:pt idx="19">
                  <c:v>3.5000000000000003E-2</c:v>
                </c:pt>
                <c:pt idx="20">
                  <c:v>0.1</c:v>
                </c:pt>
                <c:pt idx="21">
                  <c:v>0.5</c:v>
                </c:pt>
                <c:pt idx="22">
                  <c:v>0.98</c:v>
                </c:pt>
                <c:pt idx="23">
                  <c:v>1</c:v>
                </c:pt>
                <c:pt idx="24">
                  <c:v>0.98</c:v>
                </c:pt>
                <c:pt idx="25">
                  <c:v>0.7</c:v>
                </c:pt>
                <c:pt idx="26">
                  <c:v>0.36</c:v>
                </c:pt>
                <c:pt idx="27">
                  <c:v>0.19</c:v>
                </c:pt>
                <c:pt idx="28">
                  <c:v>0.57999999999999996</c:v>
                </c:pt>
                <c:pt idx="29">
                  <c:v>0.9</c:v>
                </c:pt>
                <c:pt idx="30">
                  <c:v>1</c:v>
                </c:pt>
                <c:pt idx="31">
                  <c:v>0.91</c:v>
                </c:pt>
                <c:pt idx="32">
                  <c:v>0.61</c:v>
                </c:pt>
                <c:pt idx="33">
                  <c:v>0.38</c:v>
                </c:pt>
                <c:pt idx="34">
                  <c:v>0.2</c:v>
                </c:pt>
                <c:pt idx="35">
                  <c:v>0.115</c:v>
                </c:pt>
                <c:pt idx="36">
                  <c:v>0.06</c:v>
                </c:pt>
                <c:pt idx="37">
                  <c:v>0.02</c:v>
                </c:pt>
                <c:pt idx="38">
                  <c:v>0.04</c:v>
                </c:pt>
                <c:pt idx="39">
                  <c:v>0.11</c:v>
                </c:pt>
                <c:pt idx="40">
                  <c:v>0.3</c:v>
                </c:pt>
                <c:pt idx="41">
                  <c:v>0.82</c:v>
                </c:pt>
                <c:pt idx="42">
                  <c:v>1</c:v>
                </c:pt>
                <c:pt idx="43">
                  <c:v>0.81</c:v>
                </c:pt>
                <c:pt idx="44">
                  <c:v>0.16</c:v>
                </c:pt>
                <c:pt idx="45">
                  <c:v>3.5000000000000003E-2</c:v>
                </c:pt>
                <c:pt idx="46">
                  <c:v>0.01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0.02</c:v>
                </c:pt>
                <c:pt idx="59">
                  <c:v>0.08</c:v>
                </c:pt>
                <c:pt idx="60">
                  <c:v>0.18</c:v>
                </c:pt>
                <c:pt idx="61">
                  <c:v>0.32</c:v>
                </c:pt>
                <c:pt idx="62">
                  <c:v>0.6</c:v>
                </c:pt>
                <c:pt idx="63">
                  <c:v>0.91</c:v>
                </c:pt>
                <c:pt idx="64">
                  <c:v>1</c:v>
                </c:pt>
                <c:pt idx="65">
                  <c:v>0.91</c:v>
                </c:pt>
                <c:pt idx="66">
                  <c:v>0.63</c:v>
                </c:pt>
                <c:pt idx="67">
                  <c:v>0.44</c:v>
                </c:pt>
                <c:pt idx="68">
                  <c:v>0.28000000000000003</c:v>
                </c:pt>
                <c:pt idx="69">
                  <c:v>0.18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EF-4D70-BEE2-EF9FEC67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1444512"/>
        <c:axId val="1101450744"/>
      </c:scatterChart>
      <c:valAx>
        <c:axId val="1101444512"/>
        <c:scaling>
          <c:orientation val="minMax"/>
          <c:max val="9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450744"/>
        <c:crosses val="autoZero"/>
        <c:crossBetween val="midCat"/>
        <c:majorUnit val="20"/>
      </c:valAx>
      <c:valAx>
        <c:axId val="1101450744"/>
        <c:scaling>
          <c:orientation val="minMax"/>
          <c:max val="1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1444512"/>
        <c:crossesAt val="10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542937" y="1402671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14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9"/>
            <a:ext cx="755038" cy="42327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457583" y="228247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80" y="2301660"/>
            <a:ext cx="1110443" cy="39423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490083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50194" y="3493936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1752455">
            <a:off x="7608511" y="1812765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8F943-BBD8-454D-BABB-460686713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40" y="606204"/>
            <a:ext cx="2809618" cy="1083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76D55-FA08-4735-B497-5A72DC667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1255" y="1733812"/>
            <a:ext cx="2398401" cy="354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C792E5-69EF-42FB-A583-11CB73E5DA4B}"/>
              </a:ext>
            </a:extLst>
          </p:cNvPr>
          <p:cNvSpPr>
            <a:spLocks noChangeAspect="1"/>
          </p:cNvSpPr>
          <p:nvPr/>
        </p:nvSpPr>
        <p:spPr>
          <a:xfrm>
            <a:off x="3313285" y="4124834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2A3FEB-DE60-4637-95D5-854FBB345B13}"/>
              </a:ext>
            </a:extLst>
          </p:cNvPr>
          <p:cNvSpPr>
            <a:spLocks noChangeAspect="1"/>
          </p:cNvSpPr>
          <p:nvPr/>
        </p:nvSpPr>
        <p:spPr>
          <a:xfrm>
            <a:off x="6817047" y="4469717"/>
            <a:ext cx="2122942" cy="54980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F9073B-A55C-45DC-85DE-1C69DB4C4EC5}"/>
              </a:ext>
            </a:extLst>
          </p:cNvPr>
          <p:cNvSpPr>
            <a:spLocks noChangeAspect="1"/>
          </p:cNvSpPr>
          <p:nvPr/>
        </p:nvSpPr>
        <p:spPr>
          <a:xfrm>
            <a:off x="3308619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549AC-2056-4E41-89A2-C539832E356C}"/>
              </a:ext>
            </a:extLst>
          </p:cNvPr>
          <p:cNvSpPr>
            <a:spLocks noChangeAspect="1"/>
          </p:cNvSpPr>
          <p:nvPr/>
        </p:nvSpPr>
        <p:spPr>
          <a:xfrm>
            <a:off x="6817047" y="884041"/>
            <a:ext cx="2122942" cy="123957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E56D1-D9C2-4FA3-BF25-17C37B1FD02C}"/>
              </a:ext>
            </a:extLst>
          </p:cNvPr>
          <p:cNvSpPr txBox="1"/>
          <p:nvPr/>
        </p:nvSpPr>
        <p:spPr>
          <a:xfrm>
            <a:off x="5299456" y="184062"/>
            <a:ext cx="17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Empty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527FDE-DA33-4787-ABE9-2F5CF77E818D}"/>
              </a:ext>
            </a:extLst>
          </p:cNvPr>
          <p:cNvSpPr txBox="1"/>
          <p:nvPr/>
        </p:nvSpPr>
        <p:spPr>
          <a:xfrm>
            <a:off x="6933427" y="5680817"/>
            <a:ext cx="1741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Absorbance of</a:t>
            </a:r>
            <a:br>
              <a:rPr lang="en-GB" dirty="0"/>
            </a:br>
            <a:r>
              <a:rPr lang="en-GB" dirty="0"/>
              <a:t>complementary</a:t>
            </a:r>
          </a:p>
          <a:p>
            <a:pPr algn="ctr"/>
            <a:r>
              <a:rPr lang="en-GB" dirty="0" err="1"/>
              <a:t>Colors</a:t>
            </a:r>
            <a:endParaRPr lang="en-GB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3B05A-6C20-4D63-BEA7-EAF789689506}"/>
              </a:ext>
            </a:extLst>
          </p:cNvPr>
          <p:cNvSpPr txBox="1"/>
          <p:nvPr/>
        </p:nvSpPr>
        <p:spPr>
          <a:xfrm>
            <a:off x="7560802" y="1319161"/>
            <a:ext cx="33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A8171-1272-4A9B-9772-3AB253268DB2}"/>
              </a:ext>
            </a:extLst>
          </p:cNvPr>
          <p:cNvSpPr txBox="1"/>
          <p:nvPr/>
        </p:nvSpPr>
        <p:spPr>
          <a:xfrm>
            <a:off x="7537331" y="4557794"/>
            <a:ext cx="3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</a:t>
            </a:r>
            <a:r>
              <a:rPr lang="en-GB" b="1" baseline="-25000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73F0E6-76DF-460F-BC21-5E104D36092E}"/>
              </a:ext>
            </a:extLst>
          </p:cNvPr>
          <p:cNvSpPr txBox="1"/>
          <p:nvPr/>
        </p:nvSpPr>
        <p:spPr>
          <a:xfrm>
            <a:off x="3209308" y="5672123"/>
            <a:ext cx="22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Monochromatic light of an defined range of wavelengths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60FA4A-A26B-4B94-B896-D0B9CA679F41}"/>
              </a:ext>
            </a:extLst>
          </p:cNvPr>
          <p:cNvGrpSpPr/>
          <p:nvPr/>
        </p:nvGrpSpPr>
        <p:grpSpPr>
          <a:xfrm>
            <a:off x="587005" y="2724304"/>
            <a:ext cx="2494916" cy="982289"/>
            <a:chOff x="401216" y="2528564"/>
            <a:chExt cx="2494916" cy="98228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0D9507-A0E0-4278-AEA6-A79B3CA2964A}"/>
                </a:ext>
              </a:extLst>
            </p:cNvPr>
            <p:cNvGrpSpPr/>
            <p:nvPr/>
          </p:nvGrpSpPr>
          <p:grpSpPr>
            <a:xfrm>
              <a:off x="1616016" y="2528564"/>
              <a:ext cx="1280116" cy="982289"/>
              <a:chOff x="1590962" y="2537895"/>
              <a:chExt cx="1280116" cy="982289"/>
            </a:xfrm>
          </p:grpSpPr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B469CE2-DAE4-4079-B1AA-DE18F61388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800100" cy="80010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85DD32-F2C9-4267-B90C-879D728FB44F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37264B-4C93-4835-BBDC-A0C304FCAC9D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8D0664-6F35-4378-9F9D-F518CF29F92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A08E2C-FB4F-4C11-9930-B52791DE6C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41B4FC-5FA5-4126-9A20-B7C831C79A4D}"/>
              </a:ext>
            </a:extLst>
          </p:cNvPr>
          <p:cNvGrpSpPr/>
          <p:nvPr/>
        </p:nvGrpSpPr>
        <p:grpSpPr>
          <a:xfrm>
            <a:off x="5651911" y="3813144"/>
            <a:ext cx="914587" cy="2028796"/>
            <a:chOff x="5651911" y="3503648"/>
            <a:chExt cx="914587" cy="20287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7F2298-7E2D-4968-84C1-68B218561A82}"/>
                </a:ext>
              </a:extLst>
            </p:cNvPr>
            <p:cNvGrpSpPr/>
            <p:nvPr/>
          </p:nvGrpSpPr>
          <p:grpSpPr>
            <a:xfrm>
              <a:off x="5651911" y="3503648"/>
              <a:ext cx="914587" cy="2028796"/>
              <a:chOff x="4139662" y="671807"/>
              <a:chExt cx="914587" cy="4953167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BA585709-271D-4722-B9F7-FFC1BD12D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9662" y="4715146"/>
                <a:ext cx="909828" cy="909828"/>
              </a:xfrm>
              <a:prstGeom prst="flowChartConnector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922E8E-B060-4FBA-BB5E-5A8FCEE2FC01}"/>
                  </a:ext>
                </a:extLst>
              </p:cNvPr>
              <p:cNvSpPr/>
              <p:nvPr/>
            </p:nvSpPr>
            <p:spPr>
              <a:xfrm>
                <a:off x="4139849" y="671807"/>
                <a:ext cx="914400" cy="4467974"/>
              </a:xfrm>
              <a:prstGeom prst="rect">
                <a:avLst/>
              </a:prstGeom>
              <a:solidFill>
                <a:srgbClr val="FFC000"/>
              </a:solidFill>
              <a:ln w="508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F5A284F-D56C-4704-9FBE-33DD6EA0C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4380" y="5139781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6FA21C-FE1F-4273-BE49-8EDC25E3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587" y="671807"/>
                <a:ext cx="864000" cy="0"/>
              </a:xfrm>
              <a:prstGeom prst="line">
                <a:avLst/>
              </a:prstGeom>
              <a:ln w="508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7673ED-38E4-4612-8B43-017F4B88C867}"/>
                </a:ext>
              </a:extLst>
            </p:cNvPr>
            <p:cNvSpPr txBox="1"/>
            <p:nvPr/>
          </p:nvSpPr>
          <p:spPr>
            <a:xfrm>
              <a:off x="5954305" y="4841057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86AD31-082A-4ABF-8755-A9F8F6CE03E7}"/>
                </a:ext>
              </a:extLst>
            </p:cNvPr>
            <p:cNvCxnSpPr>
              <a:cxnSpLocks/>
            </p:cNvCxnSpPr>
            <p:nvPr/>
          </p:nvCxnSpPr>
          <p:spPr>
            <a:xfrm>
              <a:off x="5677298" y="4846529"/>
              <a:ext cx="86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2F37FF-84A8-4C4B-B983-A3A232241D06}"/>
                </a:ext>
              </a:extLst>
            </p:cNvPr>
            <p:cNvSpPr txBox="1"/>
            <p:nvPr/>
          </p:nvSpPr>
          <p:spPr>
            <a:xfrm>
              <a:off x="5810170" y="4248298"/>
              <a:ext cx="65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ε</a:t>
              </a:r>
              <a:r>
                <a:rPr lang="en-GB" b="1" baseline="-25000" dirty="0" err="1"/>
                <a:t>λ</a:t>
              </a:r>
              <a:r>
                <a:rPr lang="en-GB" b="1" baseline="-25000" dirty="0"/>
                <a:t> </a:t>
              </a:r>
              <a:r>
                <a:rPr lang="en-GB" b="1" dirty="0"/>
                <a:t>, c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8E2A7D64-2B5E-42F2-B027-DAF28C3BC5EB}"/>
              </a:ext>
            </a:extLst>
          </p:cNvPr>
          <p:cNvSpPr txBox="1"/>
          <p:nvPr/>
        </p:nvSpPr>
        <p:spPr>
          <a:xfrm>
            <a:off x="9021043" y="5680817"/>
            <a:ext cx="1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Light</a:t>
            </a:r>
            <a:br>
              <a:rPr lang="en-GB" dirty="0"/>
            </a:br>
            <a:r>
              <a:rPr lang="en-GB" dirty="0"/>
              <a:t>sensor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A3493-28B3-452B-ACC6-F5D1677DB823}"/>
              </a:ext>
            </a:extLst>
          </p:cNvPr>
          <p:cNvGrpSpPr/>
          <p:nvPr/>
        </p:nvGrpSpPr>
        <p:grpSpPr>
          <a:xfrm>
            <a:off x="9473422" y="2348989"/>
            <a:ext cx="220897" cy="1620685"/>
            <a:chOff x="9375896" y="2238293"/>
            <a:chExt cx="220897" cy="16206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0E07C3-8D22-4171-8F5E-D989864CB73B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09C6DCF-DC74-4FC9-981B-8D9A4E925FE1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85963DF-9B30-4C29-8B4C-40D3FD5DB920}"/>
              </a:ext>
            </a:extLst>
          </p:cNvPr>
          <p:cNvSpPr txBox="1"/>
          <p:nvPr/>
        </p:nvSpPr>
        <p:spPr>
          <a:xfrm>
            <a:off x="1863982" y="5685862"/>
            <a:ext cx="107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Radiation</a:t>
            </a:r>
          </a:p>
          <a:p>
            <a:pPr algn="ctr"/>
            <a:r>
              <a:rPr lang="en-GB" dirty="0"/>
              <a:t>Source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13B17-C665-45E4-B55D-0192B06677BF}"/>
              </a:ext>
            </a:extLst>
          </p:cNvPr>
          <p:cNvSpPr txBox="1"/>
          <p:nvPr/>
        </p:nvSpPr>
        <p:spPr>
          <a:xfrm>
            <a:off x="5662197" y="5941700"/>
            <a:ext cx="103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Cuvette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54A4CF-AB91-4C23-A281-DD8DDDB4DDDB}"/>
              </a:ext>
            </a:extLst>
          </p:cNvPr>
          <p:cNvSpPr txBox="1"/>
          <p:nvPr/>
        </p:nvSpPr>
        <p:spPr>
          <a:xfrm>
            <a:off x="10177482" y="5680817"/>
            <a:ext cx="140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Display and processing</a:t>
            </a:r>
            <a:br>
              <a:rPr lang="en-GB" dirty="0"/>
            </a:br>
            <a:r>
              <a:rPr lang="en-GB" dirty="0"/>
              <a:t>units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F7D7E1-7058-4FE6-BB29-ED3F0C6C9EFD}"/>
              </a:ext>
            </a:extLst>
          </p:cNvPr>
          <p:cNvGrpSpPr/>
          <p:nvPr/>
        </p:nvGrpSpPr>
        <p:grpSpPr>
          <a:xfrm>
            <a:off x="10057434" y="2749360"/>
            <a:ext cx="1682380" cy="983574"/>
            <a:chOff x="10090959" y="2553620"/>
            <a:chExt cx="1682380" cy="9835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BC42B81-6369-41EF-8412-F1AE94FD3274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389CDC-7154-4C3E-A262-1D828D892EDB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0.66484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D37B25C-93B5-4F66-9E1F-BFE52303EB06}"/>
              </a:ext>
            </a:extLst>
          </p:cNvPr>
          <p:cNvSpPr txBox="1"/>
          <p:nvPr/>
        </p:nvSpPr>
        <p:spPr>
          <a:xfrm>
            <a:off x="5240362" y="3172286"/>
            <a:ext cx="173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</a:t>
            </a:r>
          </a:p>
          <a:p>
            <a:pPr algn="ctr"/>
            <a:r>
              <a:rPr lang="en-GB" dirty="0" err="1"/>
              <a:t>Colored</a:t>
            </a:r>
            <a:r>
              <a:rPr lang="en-GB" dirty="0"/>
              <a:t> solution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08AB5-5154-4C0D-B8F4-5E270EC5E6FF}"/>
              </a:ext>
            </a:extLst>
          </p:cNvPr>
          <p:cNvGrpSpPr/>
          <p:nvPr/>
        </p:nvGrpSpPr>
        <p:grpSpPr>
          <a:xfrm>
            <a:off x="5638464" y="578598"/>
            <a:ext cx="914587" cy="2028796"/>
            <a:chOff x="4139662" y="671807"/>
            <a:chExt cx="914587" cy="4953167"/>
          </a:xfrm>
        </p:grpSpPr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87AED89-4EE8-4C77-9A1E-0E48A7B013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9662" y="4715146"/>
              <a:ext cx="909828" cy="909828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5DB342-E384-4B59-9DCA-5DE00AB5F8CE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3F9DF9-495C-4719-9540-B87A7CAE35FC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EBFAD3-1155-44CE-B67D-0D9FAEE4E0CB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C38EF-8D2A-4F53-829E-627F967F88F0}"/>
              </a:ext>
            </a:extLst>
          </p:cNvPr>
          <p:cNvSpPr txBox="1"/>
          <p:nvPr/>
        </p:nvSpPr>
        <p:spPr>
          <a:xfrm>
            <a:off x="4027361" y="13191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22B15E-AC86-4F3D-B2C3-76522041E76C}"/>
              </a:ext>
            </a:extLst>
          </p:cNvPr>
          <p:cNvSpPr txBox="1"/>
          <p:nvPr/>
        </p:nvSpPr>
        <p:spPr>
          <a:xfrm>
            <a:off x="4027361" y="45435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15A061-6AF0-470A-A20E-F6711B29CE1C}"/>
              </a:ext>
            </a:extLst>
          </p:cNvPr>
          <p:cNvSpPr txBox="1"/>
          <p:nvPr/>
        </p:nvSpPr>
        <p:spPr>
          <a:xfrm>
            <a:off x="10120080" y="3785008"/>
            <a:ext cx="14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T, </a:t>
            </a:r>
            <a:r>
              <a:rPr lang="en-GB" dirty="0" err="1"/>
              <a:t>E</a:t>
            </a:r>
            <a:r>
              <a:rPr lang="en-GB" baseline="-25000" dirty="0" err="1"/>
              <a:t>λ</a:t>
            </a:r>
            <a:r>
              <a:rPr lang="en-GB" dirty="0"/>
              <a:t>, </a:t>
            </a:r>
            <a:r>
              <a:rPr lang="en-GB" i="1" dirty="0"/>
              <a:t>SAC</a:t>
            </a:r>
            <a:r>
              <a:rPr lang="el-GR" i="1" baseline="-25000" dirty="0"/>
              <a:t>λ</a:t>
            </a:r>
            <a:r>
              <a:rPr lang="de-DE" dirty="0"/>
              <a:t>, </a:t>
            </a:r>
            <a:r>
              <a:rPr lang="de-DE" i="1" dirty="0"/>
              <a:t>c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3C7A-A252-4312-A6CD-FC2C77E97DA1}"/>
              </a:ext>
            </a:extLst>
          </p:cNvPr>
          <p:cNvCxnSpPr/>
          <p:nvPr/>
        </p:nvCxnSpPr>
        <p:spPr>
          <a:xfrm>
            <a:off x="3294551" y="3144150"/>
            <a:ext cx="5976895" cy="0"/>
          </a:xfrm>
          <a:prstGeom prst="straightConnector1">
            <a:avLst/>
          </a:prstGeom>
          <a:ln w="22225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B3C199-4DBC-4244-9D8B-18D43747B135}"/>
              </a:ext>
            </a:extLst>
          </p:cNvPr>
          <p:cNvSpPr txBox="1"/>
          <p:nvPr/>
        </p:nvSpPr>
        <p:spPr>
          <a:xfrm>
            <a:off x="3193731" y="281860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7CE4-4285-4FE6-8869-4F6C5FA7CA5D}"/>
              </a:ext>
            </a:extLst>
          </p:cNvPr>
          <p:cNvSpPr txBox="1"/>
          <p:nvPr/>
        </p:nvSpPr>
        <p:spPr>
          <a:xfrm>
            <a:off x="4574193" y="2829393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Transmitted light measurement</a:t>
            </a:r>
          </a:p>
        </p:txBody>
      </p:sp>
    </p:spTree>
    <p:extLst>
      <p:ext uri="{BB962C8B-B14F-4D97-AF65-F5344CB8AC3E}">
        <p14:creationId xmlns:p14="http://schemas.microsoft.com/office/powerpoint/2010/main" val="25208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FE254B-7CAA-4BD8-9D6C-5FB205ED13BC}"/>
              </a:ext>
            </a:extLst>
          </p:cNvPr>
          <p:cNvGrpSpPr/>
          <p:nvPr/>
        </p:nvGrpSpPr>
        <p:grpSpPr>
          <a:xfrm>
            <a:off x="6323207" y="671807"/>
            <a:ext cx="914400" cy="4942245"/>
            <a:chOff x="4139849" y="671807"/>
            <a:chExt cx="914400" cy="494224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4C27693-4BEA-45EE-8AA5-200D7BA86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012" y="4708796"/>
              <a:ext cx="905256" cy="905256"/>
            </a:xfrm>
            <a:prstGeom prst="flowChartConnector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4D8A11-25CB-4E70-9D6C-47C3AD89E7DD}"/>
                </a:ext>
              </a:extLst>
            </p:cNvPr>
            <p:cNvSpPr/>
            <p:nvPr/>
          </p:nvSpPr>
          <p:spPr>
            <a:xfrm>
              <a:off x="4139849" y="671807"/>
              <a:ext cx="914400" cy="4467974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8E747D-AC96-4B9C-A206-5B057879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80" y="5139781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FD7F36-487B-40B1-80B6-8AB0E95C4D19}"/>
                </a:ext>
              </a:extLst>
            </p:cNvPr>
            <p:cNvCxnSpPr>
              <a:cxnSpLocks/>
            </p:cNvCxnSpPr>
            <p:nvPr/>
          </p:nvCxnSpPr>
          <p:spPr>
            <a:xfrm>
              <a:off x="4171587" y="671807"/>
              <a:ext cx="864000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027752-24E1-4069-9EC0-DA3AD271858A}"/>
              </a:ext>
            </a:extLst>
          </p:cNvPr>
          <p:cNvSpPr txBox="1"/>
          <p:nvPr/>
        </p:nvSpPr>
        <p:spPr>
          <a:xfrm>
            <a:off x="9004044" y="1625847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37963-865F-4B6A-83C0-9BA721223D01}"/>
              </a:ext>
            </a:extLst>
          </p:cNvPr>
          <p:cNvSpPr txBox="1"/>
          <p:nvPr/>
        </p:nvSpPr>
        <p:spPr>
          <a:xfrm>
            <a:off x="9004044" y="2281304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FBA1E-0688-431C-BD9F-B33E9E358F57}"/>
              </a:ext>
            </a:extLst>
          </p:cNvPr>
          <p:cNvSpPr txBox="1"/>
          <p:nvPr/>
        </p:nvSpPr>
        <p:spPr>
          <a:xfrm>
            <a:off x="9004044" y="2974316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Scattering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A76EFD-37CD-4AF0-BD3A-C628D009E29D}"/>
              </a:ext>
            </a:extLst>
          </p:cNvPr>
          <p:cNvSpPr/>
          <p:nvPr/>
        </p:nvSpPr>
        <p:spPr>
          <a:xfrm>
            <a:off x="4766008" y="1625847"/>
            <a:ext cx="4041873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C8AD6-108F-4EA6-B554-621711DF53A6}"/>
              </a:ext>
            </a:extLst>
          </p:cNvPr>
          <p:cNvSpPr/>
          <p:nvPr/>
        </p:nvSpPr>
        <p:spPr>
          <a:xfrm>
            <a:off x="4766008" y="2281304"/>
            <a:ext cx="2073334" cy="369332"/>
          </a:xfrm>
          <a:prstGeom prst="right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8358A6-6ED6-49C6-A061-28ECAD24AF1C}"/>
              </a:ext>
            </a:extLst>
          </p:cNvPr>
          <p:cNvGrpSpPr/>
          <p:nvPr/>
        </p:nvGrpSpPr>
        <p:grpSpPr>
          <a:xfrm>
            <a:off x="4663372" y="3039633"/>
            <a:ext cx="2175970" cy="767257"/>
            <a:chOff x="4270107" y="3181738"/>
            <a:chExt cx="2175970" cy="7672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81F0A9-8D5D-44BD-8F22-1E5A53B67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3448" y="3181738"/>
              <a:ext cx="1985786" cy="201168"/>
            </a:xfrm>
            <a:prstGeom prst="rect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1D4CFE1-C08F-4BB1-A10E-36BD93D9C3CF}"/>
                </a:ext>
              </a:extLst>
            </p:cNvPr>
            <p:cNvSpPr/>
            <p:nvPr/>
          </p:nvSpPr>
          <p:spPr>
            <a:xfrm rot="9277592">
              <a:off x="4270107" y="3579663"/>
              <a:ext cx="2175970" cy="369332"/>
            </a:xfrm>
            <a:prstGeom prst="rightArrow">
              <a:avLst/>
            </a:prstGeom>
            <a:solidFill>
              <a:srgbClr val="00B05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DA49A-9699-477B-89F1-25A72BF6226B}"/>
              </a:ext>
            </a:extLst>
          </p:cNvPr>
          <p:cNvGrpSpPr/>
          <p:nvPr/>
        </p:nvGrpSpPr>
        <p:grpSpPr>
          <a:xfrm>
            <a:off x="1752113" y="1974825"/>
            <a:ext cx="2468240" cy="982289"/>
            <a:chOff x="401216" y="2528564"/>
            <a:chExt cx="2468240" cy="9822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ED0DFD-0F5E-41BE-A057-34D1C4248BAB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BBB909E8-DB96-4B77-AAD1-BF58DA284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1FEBB7-5A33-46A8-888E-21040F144318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8A0123-48F7-4577-9723-B07CA1B0559A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DDC99-BE2E-4B21-B81B-DAFCC339BB8D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B3308-7960-4600-8D20-2048EAE3A821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91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9434963-4B37-4237-A845-FC7618EB3815}"/>
              </a:ext>
            </a:extLst>
          </p:cNvPr>
          <p:cNvSpPr>
            <a:spLocks noChangeAspect="1"/>
          </p:cNvSpPr>
          <p:nvPr/>
        </p:nvSpPr>
        <p:spPr>
          <a:xfrm>
            <a:off x="5618195" y="931641"/>
            <a:ext cx="955610" cy="95561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6E3FB-DA11-49EA-9833-19740449D6B0}"/>
              </a:ext>
            </a:extLst>
          </p:cNvPr>
          <p:cNvGrpSpPr/>
          <p:nvPr/>
        </p:nvGrpSpPr>
        <p:grpSpPr>
          <a:xfrm>
            <a:off x="640765" y="904962"/>
            <a:ext cx="2468240" cy="982289"/>
            <a:chOff x="401216" y="2528564"/>
            <a:chExt cx="2468240" cy="98228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E7B514-37CC-40D7-8B08-BF76D6B172AF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75C28F05-9F03-40EF-9456-F3B1DD7BB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6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88E62B-7DA1-4EBC-9346-361BF1317942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54825C-9964-4CBC-8353-8DD74ACCD22C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1261FB-01DF-415D-800E-1BD09F443764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AEE6A9-39F1-4742-B353-8748B5FCD9CA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D4B6D-E877-4CAC-B0E0-64FD59F57196}"/>
              </a:ext>
            </a:extLst>
          </p:cNvPr>
          <p:cNvGrpSpPr/>
          <p:nvPr/>
        </p:nvGrpSpPr>
        <p:grpSpPr>
          <a:xfrm rot="16200000">
            <a:off x="4861880" y="5034095"/>
            <a:ext cx="2468240" cy="982289"/>
            <a:chOff x="401216" y="2528564"/>
            <a:chExt cx="2468240" cy="9822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B62DAB-3E3B-4CAB-A47F-8629601EE213}"/>
                </a:ext>
              </a:extLst>
            </p:cNvPr>
            <p:cNvGrpSpPr/>
            <p:nvPr/>
          </p:nvGrpSpPr>
          <p:grpSpPr>
            <a:xfrm>
              <a:off x="1616016" y="2528564"/>
              <a:ext cx="1253440" cy="982289"/>
              <a:chOff x="1590962" y="2537895"/>
              <a:chExt cx="1253440" cy="982289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80EAA912-10B2-4E83-813A-8373886EDF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978" y="2628617"/>
                <a:ext cx="773424" cy="773424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BE99D-E1DB-4650-930F-E95015ECE0A5}"/>
                  </a:ext>
                </a:extLst>
              </p:cNvPr>
              <p:cNvSpPr/>
              <p:nvPr/>
            </p:nvSpPr>
            <p:spPr>
              <a:xfrm>
                <a:off x="1644292" y="2628614"/>
                <a:ext cx="800100" cy="7955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C6C81D2-E41B-4308-8FF6-B4BDB2A03E7E}"/>
                  </a:ext>
                </a:extLst>
              </p:cNvPr>
              <p:cNvSpPr/>
              <p:nvPr/>
            </p:nvSpPr>
            <p:spPr>
              <a:xfrm>
                <a:off x="1590962" y="2537895"/>
                <a:ext cx="74095" cy="9822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648CA4-8805-45A9-9F9E-6B91C549E99E}"/>
                </a:ext>
              </a:extLst>
            </p:cNvPr>
            <p:cNvCxnSpPr/>
            <p:nvPr/>
          </p:nvCxnSpPr>
          <p:spPr>
            <a:xfrm>
              <a:off x="662473" y="2867009"/>
              <a:ext cx="95354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DBDE8B-463A-4730-AD1E-166E15775B9B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" y="3122046"/>
              <a:ext cx="121479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B650BD-9410-46B8-B3BC-7C52A20E9D66}"/>
              </a:ext>
            </a:extLst>
          </p:cNvPr>
          <p:cNvSpPr>
            <a:spLocks noChangeAspect="1"/>
          </p:cNvSpPr>
          <p:nvPr/>
        </p:nvSpPr>
        <p:spPr>
          <a:xfrm>
            <a:off x="3304743" y="773659"/>
            <a:ext cx="2122942" cy="123957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96E35A-B169-486B-B063-6BA677A60A85}"/>
              </a:ext>
            </a:extLst>
          </p:cNvPr>
          <p:cNvSpPr>
            <a:spLocks noChangeAspect="1"/>
          </p:cNvSpPr>
          <p:nvPr/>
        </p:nvSpPr>
        <p:spPr>
          <a:xfrm rot="16200000">
            <a:off x="5077072" y="2496270"/>
            <a:ext cx="2045831" cy="1194548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2FEB97C-FB31-4891-9852-63FCB0B6BA97}"/>
              </a:ext>
            </a:extLst>
          </p:cNvPr>
          <p:cNvSpPr>
            <a:spLocks/>
          </p:cNvSpPr>
          <p:nvPr/>
        </p:nvSpPr>
        <p:spPr>
          <a:xfrm>
            <a:off x="6792451" y="759594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74F59C-CF7F-46C0-90C3-82BC6A4D5FB8}"/>
              </a:ext>
            </a:extLst>
          </p:cNvPr>
          <p:cNvGrpSpPr/>
          <p:nvPr/>
        </p:nvGrpSpPr>
        <p:grpSpPr>
          <a:xfrm>
            <a:off x="9366100" y="599103"/>
            <a:ext cx="220897" cy="1620685"/>
            <a:chOff x="9375896" y="2238293"/>
            <a:chExt cx="220897" cy="162068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F4A8BB-C948-4F0B-A10F-5CDD1F6BBBB3}"/>
                </a:ext>
              </a:extLst>
            </p:cNvPr>
            <p:cNvSpPr/>
            <p:nvPr/>
          </p:nvSpPr>
          <p:spPr>
            <a:xfrm>
              <a:off x="9434868" y="2238293"/>
              <a:ext cx="161925" cy="16206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CB312-FF60-4CB9-BD6E-595AB244844B}"/>
                </a:ext>
              </a:extLst>
            </p:cNvPr>
            <p:cNvSpPr/>
            <p:nvPr/>
          </p:nvSpPr>
          <p:spPr>
            <a:xfrm>
              <a:off x="9375896" y="2783571"/>
              <a:ext cx="72250" cy="4722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DD13D6-3404-40ED-A87A-BA4AD0D924A0}"/>
              </a:ext>
            </a:extLst>
          </p:cNvPr>
          <p:cNvGrpSpPr/>
          <p:nvPr/>
        </p:nvGrpSpPr>
        <p:grpSpPr>
          <a:xfrm>
            <a:off x="10043518" y="903677"/>
            <a:ext cx="1682380" cy="983574"/>
            <a:chOff x="10090959" y="2553620"/>
            <a:chExt cx="1682380" cy="9835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BB3B0F-6876-44DB-95FE-CC6187B4385C}"/>
                </a:ext>
              </a:extLst>
            </p:cNvPr>
            <p:cNvSpPr/>
            <p:nvPr/>
          </p:nvSpPr>
          <p:spPr>
            <a:xfrm>
              <a:off x="10091672" y="2553620"/>
              <a:ext cx="1506276" cy="9835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76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3D8D61-7C84-4C31-8DEE-53E805E64BF1}"/>
                </a:ext>
              </a:extLst>
            </p:cNvPr>
            <p:cNvSpPr txBox="1"/>
            <p:nvPr/>
          </p:nvSpPr>
          <p:spPr>
            <a:xfrm>
              <a:off x="10090959" y="2753019"/>
              <a:ext cx="1682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cs typeface="Aparajita" panose="020B0502040204020203" pitchFamily="18" charset="0"/>
                </a:rPr>
                <a:t>1.25678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F6E9965-22B0-4740-AB68-8252EC61191C}"/>
              </a:ext>
            </a:extLst>
          </p:cNvPr>
          <p:cNvSpPr>
            <a:spLocks/>
          </p:cNvSpPr>
          <p:nvPr/>
        </p:nvSpPr>
        <p:spPr>
          <a:xfrm>
            <a:off x="6792451" y="1477496"/>
            <a:ext cx="2122942" cy="491145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3D5DDC-AA37-4428-AD44-780768581F89}"/>
              </a:ext>
            </a:extLst>
          </p:cNvPr>
          <p:cNvSpPr txBox="1"/>
          <p:nvPr/>
        </p:nvSpPr>
        <p:spPr>
          <a:xfrm>
            <a:off x="3805838" y="120877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180 </a:t>
            </a:r>
            <a:r>
              <a:rPr lang="en-GB" baseline="300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4178B-0C39-4306-BD67-74EDE21311A9}"/>
              </a:ext>
            </a:extLst>
          </p:cNvPr>
          <p:cNvSpPr txBox="1"/>
          <p:nvPr/>
        </p:nvSpPr>
        <p:spPr>
          <a:xfrm rot="16200000">
            <a:off x="5824912" y="30173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90 </a:t>
            </a:r>
            <a:r>
              <a:rPr lang="en-GB" baseline="300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FD8A6-2BFC-4965-B269-D58118420A1B}"/>
              </a:ext>
            </a:extLst>
          </p:cNvPr>
          <p:cNvSpPr txBox="1"/>
          <p:nvPr/>
        </p:nvSpPr>
        <p:spPr>
          <a:xfrm>
            <a:off x="3805838" y="219419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Beam angle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2AEAE-658C-4736-99A4-B934546E0207}"/>
              </a:ext>
            </a:extLst>
          </p:cNvPr>
          <p:cNvSpPr txBox="1"/>
          <p:nvPr/>
        </p:nvSpPr>
        <p:spPr>
          <a:xfrm>
            <a:off x="3805838" y="134428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Absorbance</a:t>
            </a:r>
          </a:p>
          <a:p>
            <a:r>
              <a:rPr lang="en-GB" dirty="0"/>
              <a:t>Transmitted light measurement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F5E67D-1615-495D-9E7A-A36A12BEEE0A}"/>
              </a:ext>
            </a:extLst>
          </p:cNvPr>
          <p:cNvSpPr txBox="1"/>
          <p:nvPr/>
        </p:nvSpPr>
        <p:spPr>
          <a:xfrm>
            <a:off x="6725398" y="2013231"/>
            <a:ext cx="288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Nephelometric turbidity</a:t>
            </a:r>
          </a:p>
          <a:p>
            <a:r>
              <a:rPr lang="en-GB" i="1" dirty="0"/>
              <a:t>Scattered light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A3ED5A-CFBF-4DC1-B618-C18C8A48D6D6}"/>
              </a:ext>
            </a:extLst>
          </p:cNvPr>
          <p:cNvGrpSpPr/>
          <p:nvPr/>
        </p:nvGrpSpPr>
        <p:grpSpPr>
          <a:xfrm>
            <a:off x="4562670" y="1898367"/>
            <a:ext cx="3760323" cy="3142351"/>
            <a:chOff x="4562670" y="1898367"/>
            <a:chExt cx="3760323" cy="31423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B05299-BFDB-40AB-B387-2304AB422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993" y="1898367"/>
              <a:ext cx="3429000" cy="271462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39B68E-80AB-4BBF-B6FD-645A971D5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540" y="2186570"/>
              <a:ext cx="2904735" cy="2058861"/>
            </a:xfrm>
            <a:prstGeom prst="line">
              <a:avLst/>
            </a:prstGeom>
            <a:ln w="254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942F9-E2B8-49B4-B957-3653A1BD4CC2}"/>
                </a:ext>
              </a:extLst>
            </p:cNvPr>
            <p:cNvSpPr txBox="1"/>
            <p:nvPr/>
          </p:nvSpPr>
          <p:spPr>
            <a:xfrm>
              <a:off x="4749728" y="204807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C8F373-CE13-4464-8C76-BBCCC71A9316}"/>
                </a:ext>
              </a:extLst>
            </p:cNvPr>
            <p:cNvSpPr txBox="1"/>
            <p:nvPr/>
          </p:nvSpPr>
          <p:spPr>
            <a:xfrm>
              <a:off x="7947409" y="454386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36CED9-510D-4E09-B378-40F389A7047F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096139"/>
              <a:ext cx="0" cy="765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6E9989-D867-435F-BBE8-613F36D2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604450" y="2404378"/>
              <a:ext cx="0" cy="245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3CC3E1-13F0-47C0-9678-5E98AACA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70" y="4239308"/>
              <a:ext cx="29151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62E875-67A7-422C-A19E-7A751C387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5869" y="2600322"/>
              <a:ext cx="0" cy="163898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798A8-C8E0-41EE-B644-E3409E06E96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40" y="2600321"/>
              <a:ext cx="2313991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33115E3-3D32-4F24-B4AE-8A96E3E2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206482" y="4758803"/>
              <a:ext cx="239796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D07571-00D4-426C-8FD9-71FED631D34D}"/>
                </a:ext>
              </a:extLst>
            </p:cNvPr>
            <p:cNvSpPr txBox="1"/>
            <p:nvPr/>
          </p:nvSpPr>
          <p:spPr>
            <a:xfrm>
              <a:off x="4586529" y="4247972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04B0EF2-EB9B-4C27-B095-A3B2120B6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2670" y="4533634"/>
              <a:ext cx="436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08F3479-371E-4156-AF58-8981CB19F0C1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12" y="4248492"/>
              <a:ext cx="0" cy="295369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D07E22-F2D5-4C93-BD4B-096B17CAF4CC}"/>
                </a:ext>
              </a:extLst>
            </p:cNvPr>
            <p:cNvSpPr txBox="1"/>
            <p:nvPr/>
          </p:nvSpPr>
          <p:spPr>
            <a:xfrm>
              <a:off x="5614110" y="4763719"/>
              <a:ext cx="1452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Measurement range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817335-EFAD-4D49-864A-F781371ECE96}"/>
                </a:ext>
              </a:extLst>
            </p:cNvPr>
            <p:cNvSpPr txBox="1"/>
            <p:nvPr/>
          </p:nvSpPr>
          <p:spPr>
            <a:xfrm>
              <a:off x="5967724" y="259443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Δc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0F6D0F-648D-4C6A-8A1D-A001466113E2}"/>
                </a:ext>
              </a:extLst>
            </p:cNvPr>
            <p:cNvSpPr txBox="1"/>
            <p:nvPr/>
          </p:nvSpPr>
          <p:spPr>
            <a:xfrm>
              <a:off x="6989517" y="3283179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ΔE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6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B84694-ADBB-4654-9219-2E406C204E60}"/>
              </a:ext>
            </a:extLst>
          </p:cNvPr>
          <p:cNvSpPr txBox="1"/>
          <p:nvPr/>
        </p:nvSpPr>
        <p:spPr>
          <a:xfrm>
            <a:off x="5506736" y="6402944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Wavelength [nm]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D097D-7EA9-45BE-A538-E330F7AAA487}"/>
              </a:ext>
            </a:extLst>
          </p:cNvPr>
          <p:cNvSpPr txBox="1"/>
          <p:nvPr/>
        </p:nvSpPr>
        <p:spPr>
          <a:xfrm>
            <a:off x="11253312" y="3026673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DC086-9FF9-4318-8585-5BA1896AC760}"/>
              </a:ext>
            </a:extLst>
          </p:cNvPr>
          <p:cNvSpPr txBox="1"/>
          <p:nvPr/>
        </p:nvSpPr>
        <p:spPr>
          <a:xfrm>
            <a:off x="3853446" y="30266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7180-B2F9-4B18-8B4A-1355B0BAFD19}"/>
              </a:ext>
            </a:extLst>
          </p:cNvPr>
          <p:cNvSpPr txBox="1"/>
          <p:nvPr/>
        </p:nvSpPr>
        <p:spPr>
          <a:xfrm>
            <a:off x="5191179" y="3026673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6B0D0-0A51-431C-8904-6BAD5731C6CF}"/>
              </a:ext>
            </a:extLst>
          </p:cNvPr>
          <p:cNvSpPr txBox="1"/>
          <p:nvPr/>
        </p:nvSpPr>
        <p:spPr>
          <a:xfrm>
            <a:off x="8191392" y="303738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CC49C-5B36-4EC6-A797-C37CF0877E03}"/>
              </a:ext>
            </a:extLst>
          </p:cNvPr>
          <p:cNvSpPr txBox="1"/>
          <p:nvPr/>
        </p:nvSpPr>
        <p:spPr>
          <a:xfrm>
            <a:off x="6583651" y="3037386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6B09A-4002-4A1C-86E4-AC81AC30D8D8}"/>
              </a:ext>
            </a:extLst>
          </p:cNvPr>
          <p:cNvSpPr txBox="1"/>
          <p:nvPr/>
        </p:nvSpPr>
        <p:spPr>
          <a:xfrm>
            <a:off x="4126247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375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303E4-ADE2-4C3B-A726-B153E68F43A8}"/>
              </a:ext>
            </a:extLst>
          </p:cNvPr>
          <p:cNvSpPr txBox="1"/>
          <p:nvPr/>
        </p:nvSpPr>
        <p:spPr>
          <a:xfrm>
            <a:off x="10777596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850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33EB4-B01A-4B4E-B74C-11AA20F3860D}"/>
              </a:ext>
            </a:extLst>
          </p:cNvPr>
          <p:cNvSpPr txBox="1"/>
          <p:nvPr/>
        </p:nvSpPr>
        <p:spPr>
          <a:xfrm>
            <a:off x="7813574" y="264107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636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2A17C-A86A-4D03-9876-18D8E96ACCA2}"/>
              </a:ext>
            </a:extLst>
          </p:cNvPr>
          <p:cNvSpPr txBox="1"/>
          <p:nvPr/>
        </p:nvSpPr>
        <p:spPr>
          <a:xfrm>
            <a:off x="6247731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525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576C7-01CA-41E8-8887-72EDD927EA35}"/>
              </a:ext>
            </a:extLst>
          </p:cNvPr>
          <p:cNvSpPr txBox="1"/>
          <p:nvPr/>
        </p:nvSpPr>
        <p:spPr>
          <a:xfrm>
            <a:off x="5491554" y="263310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470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88178CA-ABC3-4E17-9441-A4CD8F26E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40795"/>
              </p:ext>
            </p:extLst>
          </p:nvPr>
        </p:nvGraphicFramePr>
        <p:xfrm>
          <a:off x="220694" y="2767986"/>
          <a:ext cx="11750612" cy="3637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54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E2069-AB74-430A-BD60-FB402FE016E1}"/>
              </a:ext>
            </a:extLst>
          </p:cNvPr>
          <p:cNvSpPr txBox="1"/>
          <p:nvPr/>
        </p:nvSpPr>
        <p:spPr>
          <a:xfrm>
            <a:off x="4839286" y="858130"/>
            <a:ext cx="17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Warm White LED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7B4F-0AF7-432E-AA62-0D2CB625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171700"/>
            <a:ext cx="2800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9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51592-0993-476F-9505-90BD5E5A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5" y="3021000"/>
            <a:ext cx="11885429" cy="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6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108</cp:revision>
  <dcterms:created xsi:type="dcterms:W3CDTF">2020-12-06T07:52:59Z</dcterms:created>
  <dcterms:modified xsi:type="dcterms:W3CDTF">2020-12-16T17:07:28Z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