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273291" y="263718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852240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9402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84192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521105" y="263425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96</cp:revision>
  <dcterms:created xsi:type="dcterms:W3CDTF">2020-12-06T07:52:59Z</dcterms:created>
  <dcterms:modified xsi:type="dcterms:W3CDTF">2020-12-16T12:29:28Z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