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70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240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network.ppt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577716319632049E-2"/>
          <c:y val="3.979631805718762E-2"/>
          <c:w val="0.95963277743356667"/>
          <c:h val="0.87627589644980952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network.pptx]Sheet1'!$B$1</c:f>
              <c:strCache>
                <c:ptCount val="1"/>
                <c:pt idx="0">
                  <c:v>I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network.pptx]Sheet1'!$A$2:$A$199</c:f>
              <c:numCache>
                <c:formatCode>General</c:formatCode>
                <c:ptCount val="198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375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472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525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608</c:v>
                </c:pt>
                <c:pt idx="52">
                  <c:v>617</c:v>
                </c:pt>
                <c:pt idx="53">
                  <c:v>626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</c:numCache>
            </c:numRef>
          </c:xVal>
          <c:yVal>
            <c:numRef>
              <c:f>'[Worksheet in network.pptx]Sheet1'!$B$2:$B$199</c:f>
              <c:numCache>
                <c:formatCode>General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0.02</c:v>
                </c:pt>
                <c:pt idx="27">
                  <c:v>0.42</c:v>
                </c:pt>
                <c:pt idx="28">
                  <c:v>1</c:v>
                </c:pt>
                <c:pt idx="29">
                  <c:v>0.49</c:v>
                </c:pt>
                <c:pt idx="30">
                  <c:v>7.0000000000000007E-2</c:v>
                </c:pt>
                <c:pt idx="31">
                  <c:v>0.02</c:v>
                </c:pt>
                <c:pt idx="32">
                  <c:v>0.01</c:v>
                </c:pt>
                <c:pt idx="33">
                  <c:v>0.01</c:v>
                </c:pt>
                <c:pt idx="34">
                  <c:v>1.4999999999999999E-2</c:v>
                </c:pt>
                <c:pt idx="35">
                  <c:v>3.5000000000000003E-2</c:v>
                </c:pt>
                <c:pt idx="36">
                  <c:v>0.09</c:v>
                </c:pt>
                <c:pt idx="37">
                  <c:v>0.41</c:v>
                </c:pt>
                <c:pt idx="38">
                  <c:v>1</c:v>
                </c:pt>
                <c:pt idx="39">
                  <c:v>0.74</c:v>
                </c:pt>
                <c:pt idx="40">
                  <c:v>0.38</c:v>
                </c:pt>
                <c:pt idx="41">
                  <c:v>0.19</c:v>
                </c:pt>
                <c:pt idx="42">
                  <c:v>0.52</c:v>
                </c:pt>
                <c:pt idx="43">
                  <c:v>1</c:v>
                </c:pt>
                <c:pt idx="44">
                  <c:v>0.61</c:v>
                </c:pt>
                <c:pt idx="45">
                  <c:v>0.38</c:v>
                </c:pt>
                <c:pt idx="46">
                  <c:v>0.22</c:v>
                </c:pt>
                <c:pt idx="47">
                  <c:v>0.12</c:v>
                </c:pt>
                <c:pt idx="48">
                  <c:v>7.0000000000000007E-2</c:v>
                </c:pt>
                <c:pt idx="49">
                  <c:v>0.05</c:v>
                </c:pt>
                <c:pt idx="50">
                  <c:v>0.06</c:v>
                </c:pt>
                <c:pt idx="51">
                  <c:v>0.12</c:v>
                </c:pt>
                <c:pt idx="52">
                  <c:v>0.32</c:v>
                </c:pt>
                <c:pt idx="53">
                  <c:v>1</c:v>
                </c:pt>
                <c:pt idx="54">
                  <c:v>0.52</c:v>
                </c:pt>
                <c:pt idx="55">
                  <c:v>0.21</c:v>
                </c:pt>
                <c:pt idx="56">
                  <c:v>0.05</c:v>
                </c:pt>
                <c:pt idx="57">
                  <c:v>0.01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5.0000000000000001E-3</c:v>
                </c:pt>
                <c:pt idx="69">
                  <c:v>0.02</c:v>
                </c:pt>
                <c:pt idx="70">
                  <c:v>0.06</c:v>
                </c:pt>
                <c:pt idx="71">
                  <c:v>0.15</c:v>
                </c:pt>
                <c:pt idx="72">
                  <c:v>0.35</c:v>
                </c:pt>
                <c:pt idx="73">
                  <c:v>0.6</c:v>
                </c:pt>
                <c:pt idx="74">
                  <c:v>0.83</c:v>
                </c:pt>
                <c:pt idx="75">
                  <c:v>1</c:v>
                </c:pt>
                <c:pt idx="76">
                  <c:v>0.85</c:v>
                </c:pt>
                <c:pt idx="77">
                  <c:v>0.63</c:v>
                </c:pt>
                <c:pt idx="78">
                  <c:v>0.42</c:v>
                </c:pt>
                <c:pt idx="79">
                  <c:v>0.24</c:v>
                </c:pt>
                <c:pt idx="80">
                  <c:v>0.17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909-42B6-857D-6D955A2AC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9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10"/>
      </c:valAx>
      <c:valAx>
        <c:axId val="560870840"/>
        <c:scaling>
          <c:orientation val="minMax"/>
          <c:max val="1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0.8941</cdr:x>
      <cdr:y>0.47319</cdr:y>
    </cdr:from>
    <cdr:to>
      <cdr:x>0.95414</cdr:x>
      <cdr:y>0.91786</cdr:y>
    </cdr:to>
    <cdr:sp macro="" textlink="">
      <cdr:nvSpPr>
        <cdr:cNvPr id="9" name="Rectangle 8">
          <a:extLst xmlns:a="http://schemas.openxmlformats.org/drawingml/2006/main">
            <a:ext uri="{FF2B5EF4-FFF2-40B4-BE49-F238E27FC236}">
              <a16:creationId xmlns:a16="http://schemas.microsoft.com/office/drawing/2014/main" id="{8B16B314-CB88-4973-BAF3-94F64DC77772}"/>
            </a:ext>
          </a:extLst>
        </cdr:cNvPr>
        <cdr:cNvSpPr/>
      </cdr:nvSpPr>
      <cdr:spPr>
        <a:xfrm xmlns:a="http://schemas.openxmlformats.org/drawingml/2006/main">
          <a:off x="10036627" y="1661059"/>
          <a:ext cx="673975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0.51459</cdr:x>
      <cdr:y>0.4678</cdr:y>
    </cdr:from>
    <cdr:to>
      <cdr:x>0.55897</cdr:x>
      <cdr:y>0.91247</cdr:y>
    </cdr:to>
    <cdr:sp macro="" textlink="">
      <cdr:nvSpPr>
        <cdr:cNvPr id="7" name="Rectangle 6">
          <a:extLst xmlns:a="http://schemas.openxmlformats.org/drawingml/2006/main">
            <a:ext uri="{FF2B5EF4-FFF2-40B4-BE49-F238E27FC236}">
              <a16:creationId xmlns:a16="http://schemas.microsoft.com/office/drawing/2014/main" id="{4C125C83-CB32-473E-8E54-C0D587ED4979}"/>
            </a:ext>
          </a:extLst>
        </cdr:cNvPr>
        <cdr:cNvSpPr/>
      </cdr:nvSpPr>
      <cdr:spPr>
        <a:xfrm xmlns:a="http://schemas.openxmlformats.org/drawingml/2006/main">
          <a:off x="5776505" y="1642138"/>
          <a:ext cx="498173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0.64609</cdr:x>
      <cdr:y>0.47404</cdr:y>
    </cdr:from>
    <cdr:to>
      <cdr:x>0.67193</cdr:x>
      <cdr:y>0.91871</cdr:y>
    </cdr:to>
    <cdr:sp macro="" textlink="">
      <cdr:nvSpPr>
        <cdr:cNvPr id="8" name="Rectangle 7">
          <a:extLst xmlns:a="http://schemas.openxmlformats.org/drawingml/2006/main">
            <a:ext uri="{FF2B5EF4-FFF2-40B4-BE49-F238E27FC236}">
              <a16:creationId xmlns:a16="http://schemas.microsoft.com/office/drawing/2014/main" id="{884264A0-A7DF-419F-BB0B-541A81DC5018}"/>
            </a:ext>
          </a:extLst>
        </cdr:cNvPr>
        <cdr:cNvSpPr/>
      </cdr:nvSpPr>
      <cdr:spPr>
        <a:xfrm xmlns:a="http://schemas.openxmlformats.org/drawingml/2006/main">
          <a:off x="7252609" y="1664047"/>
          <a:ext cx="289993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0.45794</cdr:x>
      <cdr:y>0.47063</cdr:y>
    </cdr:from>
    <cdr:to>
      <cdr:x>0.48616</cdr:x>
      <cdr:y>0.91531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FE30D679-336E-4E11-9C5E-77EC1730668C}"/>
            </a:ext>
          </a:extLst>
        </cdr:cNvPr>
        <cdr:cNvSpPr/>
      </cdr:nvSpPr>
      <cdr:spPr>
        <a:xfrm xmlns:a="http://schemas.openxmlformats.org/drawingml/2006/main">
          <a:off x="5140532" y="1652094"/>
          <a:ext cx="316753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0.34856</cdr:x>
      <cdr:y>0.4685</cdr:y>
    </cdr:from>
    <cdr:to>
      <cdr:x>0.36029</cdr:x>
      <cdr:y>0.91317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D61E47C3-C829-418E-847F-513694F12B42}"/>
            </a:ext>
          </a:extLst>
        </cdr:cNvPr>
        <cdr:cNvSpPr/>
      </cdr:nvSpPr>
      <cdr:spPr>
        <a:xfrm xmlns:a="http://schemas.openxmlformats.org/drawingml/2006/main">
          <a:off x="3912697" y="1644597"/>
          <a:ext cx="131650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0.02289</cdr:x>
      <cdr:y>0.47181</cdr:y>
    </cdr:from>
    <cdr:to>
      <cdr:x>0.98111</cdr:x>
      <cdr:y>0.47181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AE50E7FC-E0DA-4868-BE6A-48480ABA2823}"/>
            </a:ext>
          </a:extLst>
        </cdr:cNvPr>
        <cdr:cNvCxnSpPr/>
      </cdr:nvCxnSpPr>
      <cdr:spPr>
        <a:xfrm xmlns:a="http://schemas.openxmlformats.org/drawingml/2006/main">
          <a:off x="256902" y="1656242"/>
          <a:ext cx="10756446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0.35371</cdr:x>
      <cdr:y>0.03726</cdr:y>
    </cdr:from>
    <cdr:to>
      <cdr:x>0.35371</cdr:x>
      <cdr:y>0.91657</cdr:y>
    </cdr:to>
    <cdr:cxnSp macro="">
      <cdr:nvCxnSpPr>
        <cdr:cNvPr id="12" name="Straight Connector 11">
          <a:extLst xmlns:a="http://schemas.openxmlformats.org/drawingml/2006/main">
            <a:ext uri="{FF2B5EF4-FFF2-40B4-BE49-F238E27FC236}">
              <a16:creationId xmlns:a16="http://schemas.microsoft.com/office/drawing/2014/main" id="{D5BCA294-B15D-48C3-941D-4C41F0A21E4C}"/>
            </a:ext>
          </a:extLst>
        </cdr:cNvPr>
        <cdr:cNvCxnSpPr/>
      </cdr:nvCxnSpPr>
      <cdr:spPr>
        <a:xfrm xmlns:a="http://schemas.openxmlformats.org/drawingml/2006/main">
          <a:off x="3970570" y="130805"/>
          <a:ext cx="0" cy="308669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0.47133</cdr:x>
      <cdr:y>0.03726</cdr:y>
    </cdr:from>
    <cdr:to>
      <cdr:x>0.47133</cdr:x>
      <cdr:y>0.91324</cdr:y>
    </cdr:to>
    <cdr:cxnSp macro="">
      <cdr:nvCxnSpPr>
        <cdr:cNvPr id="19" name="Straight Connector 18">
          <a:extLst xmlns:a="http://schemas.openxmlformats.org/drawingml/2006/main">
            <a:ext uri="{FF2B5EF4-FFF2-40B4-BE49-F238E27FC236}">
              <a16:creationId xmlns:a16="http://schemas.microsoft.com/office/drawing/2014/main" id="{BF7988B6-8AC2-46A7-AA3C-E6B431507F88}"/>
            </a:ext>
          </a:extLst>
        </cdr:cNvPr>
        <cdr:cNvCxnSpPr/>
      </cdr:nvCxnSpPr>
      <cdr:spPr>
        <a:xfrm xmlns:a="http://schemas.openxmlformats.org/drawingml/2006/main">
          <a:off x="5290797" y="130805"/>
          <a:ext cx="0" cy="307499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0.53497</cdr:x>
      <cdr:y>0.03726</cdr:y>
    </cdr:from>
    <cdr:to>
      <cdr:x>0.53497</cdr:x>
      <cdr:y>0.91324</cdr:y>
    </cdr:to>
    <cdr:cxnSp macro="">
      <cdr:nvCxnSpPr>
        <cdr:cNvPr id="20" name="Straight Connector 19">
          <a:extLst xmlns:a="http://schemas.openxmlformats.org/drawingml/2006/main">
            <a:ext uri="{FF2B5EF4-FFF2-40B4-BE49-F238E27FC236}">
              <a16:creationId xmlns:a16="http://schemas.microsoft.com/office/drawing/2014/main" id="{4BA76AA7-62D3-4999-B8B8-64A9080C2C96}"/>
            </a:ext>
          </a:extLst>
        </cdr:cNvPr>
        <cdr:cNvCxnSpPr/>
      </cdr:nvCxnSpPr>
      <cdr:spPr>
        <a:xfrm xmlns:a="http://schemas.openxmlformats.org/drawingml/2006/main">
          <a:off x="6005169" y="130805"/>
          <a:ext cx="0" cy="307499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0.65659</cdr:x>
      <cdr:y>0.03726</cdr:y>
    </cdr:from>
    <cdr:to>
      <cdr:x>0.65659</cdr:x>
      <cdr:y>0.91324</cdr:y>
    </cdr:to>
    <cdr:cxnSp macro="">
      <cdr:nvCxnSpPr>
        <cdr:cNvPr id="21" name="Straight Connector 20">
          <a:extLst xmlns:a="http://schemas.openxmlformats.org/drawingml/2006/main">
            <a:ext uri="{FF2B5EF4-FFF2-40B4-BE49-F238E27FC236}">
              <a16:creationId xmlns:a16="http://schemas.microsoft.com/office/drawing/2014/main" id="{9FE50073-03BD-4C01-BFEC-6FA2625DD430}"/>
            </a:ext>
          </a:extLst>
        </cdr:cNvPr>
        <cdr:cNvCxnSpPr/>
      </cdr:nvCxnSpPr>
      <cdr:spPr>
        <a:xfrm xmlns:a="http://schemas.openxmlformats.org/drawingml/2006/main">
          <a:off x="7370419" y="130805"/>
          <a:ext cx="0" cy="307499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0.92348</cdr:x>
      <cdr:y>0.03726</cdr:y>
    </cdr:from>
    <cdr:to>
      <cdr:x>0.92348</cdr:x>
      <cdr:y>0.91324</cdr:y>
    </cdr:to>
    <cdr:cxnSp macro="">
      <cdr:nvCxnSpPr>
        <cdr:cNvPr id="22" name="Straight Connector 21">
          <a:extLst xmlns:a="http://schemas.openxmlformats.org/drawingml/2006/main">
            <a:ext uri="{FF2B5EF4-FFF2-40B4-BE49-F238E27FC236}">
              <a16:creationId xmlns:a16="http://schemas.microsoft.com/office/drawing/2014/main" id="{87E24A87-3F0F-4788-993F-9001A6DCCA96}"/>
            </a:ext>
          </a:extLst>
        </cdr:cNvPr>
        <cdr:cNvCxnSpPr/>
      </cdr:nvCxnSpPr>
      <cdr:spPr>
        <a:xfrm xmlns:a="http://schemas.openxmlformats.org/drawingml/2006/main">
          <a:off x="10366349" y="130805"/>
          <a:ext cx="0" cy="307499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51592-0993-476F-9505-90BD5E5AE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5" y="3021000"/>
            <a:ext cx="11885429" cy="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21043" y="5680817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rgbClr val="00B05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520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74F59C-CF7F-46C0-90C3-82BC6A4D5FB8}"/>
              </a:ext>
            </a:extLst>
          </p:cNvPr>
          <p:cNvGrpSpPr/>
          <p:nvPr/>
        </p:nvGrpSpPr>
        <p:grpSpPr>
          <a:xfrm>
            <a:off x="9366100" y="599103"/>
            <a:ext cx="220897" cy="1620685"/>
            <a:chOff x="9375896" y="2238293"/>
            <a:chExt cx="220897" cy="16206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F4A8BB-C948-4F0B-A10F-5CDD1F6BBBB3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CB312-FF60-4CB9-BD6E-595AB244844B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A3ED5A-CFBF-4DC1-B618-C18C8A48D6D6}"/>
              </a:ext>
            </a:extLst>
          </p:cNvPr>
          <p:cNvGrpSpPr/>
          <p:nvPr/>
        </p:nvGrpSpPr>
        <p:grpSpPr>
          <a:xfrm>
            <a:off x="4562670" y="1898367"/>
            <a:ext cx="3760323" cy="3142351"/>
            <a:chOff x="4562670" y="1898367"/>
            <a:chExt cx="3760323" cy="31423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BB05299-BFDB-40AB-B387-2304AB422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993" y="1898367"/>
              <a:ext cx="3429000" cy="271462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39B68E-80AB-4BBF-B6FD-645A971D5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540" y="2186570"/>
              <a:ext cx="2904735" cy="2058861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942F9-E2B8-49B4-B957-3653A1BD4CC2}"/>
                </a:ext>
              </a:extLst>
            </p:cNvPr>
            <p:cNvSpPr txBox="1"/>
            <p:nvPr/>
          </p:nvSpPr>
          <p:spPr>
            <a:xfrm>
              <a:off x="4749728" y="2048070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C8F373-CE13-4464-8C76-BBCCC71A9316}"/>
                </a:ext>
              </a:extLst>
            </p:cNvPr>
            <p:cNvSpPr txBox="1"/>
            <p:nvPr/>
          </p:nvSpPr>
          <p:spPr>
            <a:xfrm>
              <a:off x="7947409" y="4543861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36CED9-510D-4E09-B378-40F389A7047F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096139"/>
              <a:ext cx="0" cy="765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6E9989-D867-435F-BBE8-613F36D2354E}"/>
                </a:ext>
              </a:extLst>
            </p:cNvPr>
            <p:cNvCxnSpPr>
              <a:cxnSpLocks/>
            </p:cNvCxnSpPr>
            <p:nvPr/>
          </p:nvCxnSpPr>
          <p:spPr>
            <a:xfrm>
              <a:off x="7604450" y="2404378"/>
              <a:ext cx="0" cy="245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3CC3E1-13F0-47C0-9678-5E98AACAB666}"/>
                </a:ext>
              </a:extLst>
            </p:cNvPr>
            <p:cNvCxnSpPr>
              <a:cxnSpLocks/>
            </p:cNvCxnSpPr>
            <p:nvPr/>
          </p:nvCxnSpPr>
          <p:spPr>
            <a:xfrm>
              <a:off x="4562670" y="4239308"/>
              <a:ext cx="2915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62E875-67A7-422C-A19E-7A751C387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5869" y="2600322"/>
              <a:ext cx="0" cy="163898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798A8-C8E0-41EE-B644-E3409E06E966}"/>
                </a:ext>
              </a:extLst>
            </p:cNvPr>
            <p:cNvCxnSpPr>
              <a:cxnSpLocks/>
            </p:cNvCxnSpPr>
            <p:nvPr/>
          </p:nvCxnSpPr>
          <p:spPr>
            <a:xfrm>
              <a:off x="5010540" y="2600321"/>
              <a:ext cx="231399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3115E3-3D32-4F24-B4AE-8A96E3E23928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758803"/>
              <a:ext cx="239796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1D07571-00D4-426C-8FD9-71FED631D34D}"/>
                </a:ext>
              </a:extLst>
            </p:cNvPr>
            <p:cNvSpPr txBox="1"/>
            <p:nvPr/>
          </p:nvSpPr>
          <p:spPr>
            <a:xfrm>
              <a:off x="4586529" y="4247972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04B0EF2-EB9B-4C27-B095-A3B2120B6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2670" y="4533634"/>
              <a:ext cx="436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08F3479-371E-4156-AF58-8981CB19F0C1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12" y="4248492"/>
              <a:ext cx="0" cy="29536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7D07E22-F2D5-4C93-BD4B-096B17CAF4CC}"/>
                </a:ext>
              </a:extLst>
            </p:cNvPr>
            <p:cNvSpPr txBox="1"/>
            <p:nvPr/>
          </p:nvSpPr>
          <p:spPr>
            <a:xfrm>
              <a:off x="5614110" y="4763719"/>
              <a:ext cx="1452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Measurement range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7817335-EFAD-4D49-864A-F781371ECE96}"/>
                </a:ext>
              </a:extLst>
            </p:cNvPr>
            <p:cNvSpPr txBox="1"/>
            <p:nvPr/>
          </p:nvSpPr>
          <p:spPr>
            <a:xfrm>
              <a:off x="5967724" y="259443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0F6D0F-648D-4C6A-8A1D-A001466113E2}"/>
                </a:ext>
              </a:extLst>
            </p:cNvPr>
            <p:cNvSpPr txBox="1"/>
            <p:nvPr/>
          </p:nvSpPr>
          <p:spPr>
            <a:xfrm>
              <a:off x="6949127" y="3324537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ΔE</a:t>
              </a:r>
              <a:r>
                <a:rPr lang="en-GB" sz="1200" b="1" baseline="-25000"/>
                <a:t>λ</a:t>
              </a:r>
            </a:p>
            <a:p>
              <a:endParaRPr lang="en-GB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837919"/>
              </p:ext>
            </p:extLst>
          </p:nvPr>
        </p:nvGraphicFramePr>
        <p:xfrm>
          <a:off x="0" y="161487"/>
          <a:ext cx="11799888" cy="631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11763331" imgH="6296280" progId="Excel.Sheet.12">
                  <p:embed/>
                </p:oleObj>
              </mc:Choice>
              <mc:Fallback>
                <p:oleObj name="Worksheet" r:id="rId3" imgW="11763331" imgH="62962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61487"/>
                        <a:ext cx="11799888" cy="6316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54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45DB447-AA40-4F25-8F94-2F28FBEAE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916329"/>
              </p:ext>
            </p:extLst>
          </p:nvPr>
        </p:nvGraphicFramePr>
        <p:xfrm>
          <a:off x="483327" y="1673812"/>
          <a:ext cx="11225345" cy="351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F7A7EA1-6357-43B6-B4FB-D3F14C9C6FE0}"/>
              </a:ext>
            </a:extLst>
          </p:cNvPr>
          <p:cNvSpPr txBox="1"/>
          <p:nvPr/>
        </p:nvSpPr>
        <p:spPr>
          <a:xfrm>
            <a:off x="10385052" y="182683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0EBD67-2194-473E-892E-F4C4674DB98D}"/>
              </a:ext>
            </a:extLst>
          </p:cNvPr>
          <p:cNvSpPr txBox="1"/>
          <p:nvPr/>
        </p:nvSpPr>
        <p:spPr>
          <a:xfrm>
            <a:off x="3931856" y="182683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579977-F074-4CD6-BDBC-ED26D4C47F92}"/>
              </a:ext>
            </a:extLst>
          </p:cNvPr>
          <p:cNvSpPr txBox="1"/>
          <p:nvPr/>
        </p:nvSpPr>
        <p:spPr>
          <a:xfrm>
            <a:off x="5225563" y="182683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5AB9F-AB22-468C-832B-40C249AFFC3E}"/>
              </a:ext>
            </a:extLst>
          </p:cNvPr>
          <p:cNvSpPr txBox="1"/>
          <p:nvPr/>
        </p:nvSpPr>
        <p:spPr>
          <a:xfrm>
            <a:off x="8025929" y="1826833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1F4B06-A7C7-4179-AAC2-5CDEF09364EC}"/>
              </a:ext>
            </a:extLst>
          </p:cNvPr>
          <p:cNvSpPr txBox="1"/>
          <p:nvPr/>
        </p:nvSpPr>
        <p:spPr>
          <a:xfrm>
            <a:off x="6629630" y="1826833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B3418D-A049-49D9-B8F3-077A9154D3E3}"/>
              </a:ext>
            </a:extLst>
          </p:cNvPr>
          <p:cNvSpPr txBox="1"/>
          <p:nvPr/>
        </p:nvSpPr>
        <p:spPr>
          <a:xfrm>
            <a:off x="4229552" y="1543007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997AF-9052-4315-B449-3AC48D883B83}"/>
              </a:ext>
            </a:extLst>
          </p:cNvPr>
          <p:cNvSpPr txBox="1"/>
          <p:nvPr/>
        </p:nvSpPr>
        <p:spPr>
          <a:xfrm>
            <a:off x="10612133" y="15430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94E27D-D653-4DEA-9C53-3795E55A5BC5}"/>
              </a:ext>
            </a:extLst>
          </p:cNvPr>
          <p:cNvSpPr txBox="1"/>
          <p:nvPr/>
        </p:nvSpPr>
        <p:spPr>
          <a:xfrm>
            <a:off x="7624857" y="15430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626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688CD-D2DF-4991-BF3F-ED37763116A4}"/>
              </a:ext>
            </a:extLst>
          </p:cNvPr>
          <p:cNvSpPr txBox="1"/>
          <p:nvPr/>
        </p:nvSpPr>
        <p:spPr>
          <a:xfrm>
            <a:off x="6259832" y="15430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9EAC8A-9096-41EE-A6C2-636A56FACA1F}"/>
              </a:ext>
            </a:extLst>
          </p:cNvPr>
          <p:cNvSpPr txBox="1"/>
          <p:nvPr/>
        </p:nvSpPr>
        <p:spPr>
          <a:xfrm>
            <a:off x="5537760" y="15430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7626AB-5590-4819-86A6-B550B4C42B2D}"/>
              </a:ext>
            </a:extLst>
          </p:cNvPr>
          <p:cNvSpPr txBox="1"/>
          <p:nvPr/>
        </p:nvSpPr>
        <p:spPr>
          <a:xfrm>
            <a:off x="792416" y="1826833"/>
            <a:ext cx="1356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sources (LEDs):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23807C-F0EC-4604-B0E5-72359D0E93E2}"/>
              </a:ext>
            </a:extLst>
          </p:cNvPr>
          <p:cNvSpPr txBox="1"/>
          <p:nvPr/>
        </p:nvSpPr>
        <p:spPr>
          <a:xfrm>
            <a:off x="792416" y="3041330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31B0A3-0D07-429B-B90C-E13ADB9BD29D}"/>
              </a:ext>
            </a:extLst>
          </p:cNvPr>
          <p:cNvSpPr txBox="1"/>
          <p:nvPr/>
        </p:nvSpPr>
        <p:spPr>
          <a:xfrm>
            <a:off x="4101151" y="304133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A9E562-BFC9-4074-B819-B00061525E6E}"/>
              </a:ext>
            </a:extLst>
          </p:cNvPr>
          <p:cNvSpPr txBox="1"/>
          <p:nvPr/>
        </p:nvSpPr>
        <p:spPr>
          <a:xfrm>
            <a:off x="10123542" y="302630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F9E702-31AB-47E7-9107-30427D26DA8F}"/>
              </a:ext>
            </a:extLst>
          </p:cNvPr>
          <p:cNvSpPr txBox="1"/>
          <p:nvPr/>
        </p:nvSpPr>
        <p:spPr>
          <a:xfrm>
            <a:off x="8064401" y="302630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BD5A07-E708-4FE4-909F-B686250565B5}"/>
              </a:ext>
            </a:extLst>
          </p:cNvPr>
          <p:cNvSpPr txBox="1"/>
          <p:nvPr/>
        </p:nvSpPr>
        <p:spPr>
          <a:xfrm>
            <a:off x="6764502" y="302966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847B5-777E-4B36-BB2D-3C691A9EE107}"/>
              </a:ext>
            </a:extLst>
          </p:cNvPr>
          <p:cNvSpPr txBox="1"/>
          <p:nvPr/>
        </p:nvSpPr>
        <p:spPr>
          <a:xfrm>
            <a:off x="5258209" y="302630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1723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E2069-AB74-430A-BD60-FB402FE016E1}"/>
              </a:ext>
            </a:extLst>
          </p:cNvPr>
          <p:cNvSpPr txBox="1"/>
          <p:nvPr/>
        </p:nvSpPr>
        <p:spPr>
          <a:xfrm>
            <a:off x="4839286" y="858130"/>
            <a:ext cx="17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Warm White LED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B7B4F-0AF7-432E-AA62-0D2CB625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171700"/>
            <a:ext cx="2800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123</cp:revision>
  <dcterms:created xsi:type="dcterms:W3CDTF">2020-12-06T07:52:59Z</dcterms:created>
  <dcterms:modified xsi:type="dcterms:W3CDTF">2020-12-18T04:39:25Z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