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F4F12E-24C4-4ED3-9AA6-6CA9C46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55" y="1997246"/>
            <a:ext cx="79343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CDB52F-F161-41CF-AE47-B4CA1388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3987"/>
            <a:ext cx="81248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126247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777596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13574" y="26410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4773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491554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98</cp:revision>
  <dcterms:created xsi:type="dcterms:W3CDTF">2020-12-06T07:52:59Z</dcterms:created>
  <dcterms:modified xsi:type="dcterms:W3CDTF">2020-12-16T13:02:14Z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