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2298-7E2D-4968-84C1-68B218561A82}"/>
              </a:ext>
            </a:extLst>
          </p:cNvPr>
          <p:cNvGrpSpPr/>
          <p:nvPr/>
        </p:nvGrpSpPr>
        <p:grpSpPr>
          <a:xfrm>
            <a:off x="5651911" y="3503648"/>
            <a:ext cx="914587" cy="2028796"/>
            <a:chOff x="4139662" y="671807"/>
            <a:chExt cx="914587" cy="4953167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BA585709-271D-4722-B9F7-FFC1BD12D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922E8E-B060-4FBA-BB5E-5A8FCEE2FC01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5A284F-D56C-4704-9FBE-33DD6EA0CB3F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6FA21C-FE1F-4273-BE49-8EDC25E37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3815338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160221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371321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73376" y="1319161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60802" y="425045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baseline="-250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362627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601073" y="244294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37673ED-38E4-4612-8B43-017F4B88C867}"/>
              </a:ext>
            </a:extLst>
          </p:cNvPr>
          <p:cNvSpPr txBox="1"/>
          <p:nvPr/>
        </p:nvSpPr>
        <p:spPr>
          <a:xfrm>
            <a:off x="5954305" y="5052077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86AD31-082A-4ABF-8755-A9F8F6CE03E7}"/>
              </a:ext>
            </a:extLst>
          </p:cNvPr>
          <p:cNvCxnSpPr>
            <a:cxnSpLocks/>
          </p:cNvCxnSpPr>
          <p:nvPr/>
        </p:nvCxnSpPr>
        <p:spPr>
          <a:xfrm>
            <a:off x="5677298" y="5057549"/>
            <a:ext cx="864000" cy="0"/>
          </a:xfrm>
          <a:prstGeom prst="straightConnector1">
            <a:avLst/>
          </a:prstGeom>
          <a:ln>
            <a:solidFill>
              <a:schemeClr val="bg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2F37FF-84A8-4C4B-B983-A3A232241D06}"/>
              </a:ext>
            </a:extLst>
          </p:cNvPr>
          <p:cNvSpPr txBox="1"/>
          <p:nvPr/>
        </p:nvSpPr>
        <p:spPr>
          <a:xfrm>
            <a:off x="5827610" y="3949055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ε</a:t>
            </a:r>
            <a:r>
              <a:rPr lang="en-GB" baseline="-25000" dirty="0" err="1">
                <a:solidFill>
                  <a:schemeClr val="bg1"/>
                </a:solidFill>
              </a:rPr>
              <a:t>λ</a:t>
            </a:r>
            <a:r>
              <a:rPr lang="en-GB" baseline="-2500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, c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80041" y="5371321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356439" y="2152673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376366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632204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371321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72215" y="2468000"/>
            <a:ext cx="1506276" cy="983574"/>
            <a:chOff x="10091672" y="2553620"/>
            <a:chExt cx="150627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177482" y="2691464"/>
              <a:ext cx="13532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cs typeface="Aparajita" panose="020B0502040204020203" pitchFamily="18" charset="0"/>
                </a:rPr>
                <a:t>0.664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2862790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25118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34148" y="350364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94916" cy="982289"/>
            <a:chOff x="401216" y="2528564"/>
            <a:chExt cx="2494916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73</cp:revision>
  <dcterms:created xsi:type="dcterms:W3CDTF">2020-12-06T07:52:59Z</dcterms:created>
  <dcterms:modified xsi:type="dcterms:W3CDTF">2020-12-15T16:43:36Z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