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331E-14E0-41AB-9A6A-99046362F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63055-C8ED-43DA-857A-95D73A4A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DD5C-B2AD-480B-B731-9891512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2079-52D0-411A-9C1E-645D14F5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E071-15B3-4076-9EE1-70F9B261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948-F6A5-4707-B849-65C4BA8B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8ECA-A72B-4CEF-A491-A0D77353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4996-E327-44A1-B422-C164AA4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FE4E-0C7F-4439-B676-30AF773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5434-0F8D-4F6B-B63A-4823CBF3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58956-7C9F-4DF0-9CEE-5CD904E6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5227D-98C1-4993-A092-D6E4297A0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8CE-A002-4F26-ACA0-A3D580F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0982-7218-4B7D-8294-61ED750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9DD3-45B3-4742-9AF7-3026D2D6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09F6-B9F2-4471-B3CF-278F9AB6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F2B8-5E1C-46D8-8795-7A698AC2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8757-0C72-4555-A032-3EAA6ED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3276-0C88-432A-8287-AA51478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2241-98D4-4770-B9AB-BC493BC5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D180-F415-468D-961F-134A73E8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E51E-6A22-405F-92DE-7DB60B81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C9608-CB17-4773-A3BC-EC2B278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8E19-EBF1-4CD7-AFD9-C83E4B3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D602-6AF6-47DC-B755-8C883847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5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4CA4-4FC5-4B5C-B03B-FB34D0B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FF38-96AC-4A30-9C61-889A8D91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90CC-3B8B-48AD-841B-F57292E4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159F-53AB-434F-A780-902DB30E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148BF-83A9-41EE-AAD8-CC041BD4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A473-72FD-45F1-A27B-90CEAF0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9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C1C-B476-40DA-89FD-5B110E6A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5DDA-59F7-4C25-9F88-ACF6790B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3842-47B0-4FB9-84B9-3784A1333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ED06D-20A7-40FE-9705-BD5F13CE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F368B-8171-4B4F-9703-9710DB85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6030D-9E59-4A77-A8BF-564CC4F4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029C9-6E32-4E41-B980-5F8EEAC8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9B16D-306C-4C7C-9F88-22353B05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0B28-D668-4F82-85F4-28578F04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8F17-3CE7-4284-B136-1925451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D5257-684C-4CF9-8AD1-D4C57AB6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F3E5-4629-4FAD-AA0F-933BE60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4835D-E4C1-4035-A285-33AF09EB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DD2E-2FB3-466B-BFAF-851EFD76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4345-952F-4784-A59E-0F7D27A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18-A481-43F0-89B4-1444B9F7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AE11-C516-4EDE-88DB-09BD2EB7E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4D3C-8D48-4F5E-994B-E66BA958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EBD3-1B3D-49B7-BD87-55142A20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14EA4-3049-48BA-972F-4FB4A86E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079A6-82A0-4CAC-9C69-09F6EA1B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389-ECFF-4BC5-80DF-E8675C4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1CD08-D7A9-4CD2-933B-11D263D9B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1CC6-4772-4B92-9075-702F375A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2B299-54C2-486F-92C6-73E9BA94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1E3-6A3F-4E86-B860-F0864FE9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84BA-647D-418F-A089-7D22506F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5D7-747F-4DF7-ABF2-75697E73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CF02-18F9-4AF1-8082-D5DC8CEE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45C-18C1-46EA-BD93-F908F38E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0FB-D2F8-4FAA-B5D4-40764D6363E4}" type="datetimeFigureOut">
              <a:rPr lang="en-GB" smtClean="0"/>
              <a:t>07/12/2020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4248-ED77-47A8-8596-D49367B9B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0E325-919C-41F5-A19E-0C0704ECB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90D6-BDAF-4FC7-80BB-050374785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0CFD8-CD9F-4CFC-A8CA-25C37418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63" y="1430900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758E8C-B5BF-4A56-AD29-8EF81B7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9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C47FDAD-92EC-4D52-8468-5B34EEA2E383}"/>
              </a:ext>
            </a:extLst>
          </p:cNvPr>
          <p:cNvSpPr/>
          <p:nvPr/>
        </p:nvSpPr>
        <p:spPr>
          <a:xfrm>
            <a:off x="4670360" y="3659835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B1AD51F-5AB7-4BE8-94AD-6BD7BC0CC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34" y="3557781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026D5B2-A414-43A9-BAE5-5D7AAD0BB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32" y="3540560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1CD3A5-563E-4358-9E47-54A8499D9D69}"/>
              </a:ext>
            </a:extLst>
          </p:cNvPr>
          <p:cNvSpPr/>
          <p:nvPr/>
        </p:nvSpPr>
        <p:spPr>
          <a:xfrm rot="10800000">
            <a:off x="6878980" y="3677056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12E4-D23F-40C8-BD7F-FEB0853B90BF}"/>
              </a:ext>
            </a:extLst>
          </p:cNvPr>
          <p:cNvSpPr txBox="1"/>
          <p:nvPr/>
        </p:nvSpPr>
        <p:spPr>
          <a:xfrm>
            <a:off x="4829622" y="347984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9A916-F7D7-47EE-8B65-67080929AA97}"/>
              </a:ext>
            </a:extLst>
          </p:cNvPr>
          <p:cNvSpPr txBox="1"/>
          <p:nvPr/>
        </p:nvSpPr>
        <p:spPr>
          <a:xfrm>
            <a:off x="5240165" y="6299138"/>
            <a:ext cx="25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ESPEasy</a:t>
            </a:r>
            <a:r>
              <a:rPr lang="en-GB" b="1" dirty="0"/>
              <a:t> P2P Networking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2DE08F9-3EA8-4B45-B2A0-68C9885D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98" y="457194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E00D6F0-A484-4825-BE1C-4F84C1A6B939}"/>
              </a:ext>
            </a:extLst>
          </p:cNvPr>
          <p:cNvSpPr/>
          <p:nvPr/>
        </p:nvSpPr>
        <p:spPr>
          <a:xfrm rot="19911422">
            <a:off x="4879380" y="4245361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A035B83-6E03-45E1-8769-2F1BFD3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AD78BD0-C7D3-4326-84CD-0B161FC0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64" y="5353863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BEB5C995-2AC1-4CE5-BE07-11203F18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347" y="454131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0F6DB8-3B98-43DA-B10B-003838BE7687}"/>
              </a:ext>
            </a:extLst>
          </p:cNvPr>
          <p:cNvSpPr/>
          <p:nvPr/>
        </p:nvSpPr>
        <p:spPr>
          <a:xfrm rot="17644108">
            <a:off x="5438808" y="4651304"/>
            <a:ext cx="1193669" cy="78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26F7333-2DFE-4D16-AD70-C4E6583323F0}"/>
              </a:ext>
            </a:extLst>
          </p:cNvPr>
          <p:cNvSpPr/>
          <p:nvPr/>
        </p:nvSpPr>
        <p:spPr>
          <a:xfrm rot="14639587">
            <a:off x="6256565" y="4633213"/>
            <a:ext cx="1252066" cy="8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8219F1-CD00-4331-8D26-F1A8F19CC63E}"/>
              </a:ext>
            </a:extLst>
          </p:cNvPr>
          <p:cNvSpPr/>
          <p:nvPr/>
        </p:nvSpPr>
        <p:spPr>
          <a:xfrm rot="12474379">
            <a:off x="6750711" y="4233204"/>
            <a:ext cx="1296957" cy="7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227A-C715-4B5B-BB04-AF24D309008E}"/>
              </a:ext>
            </a:extLst>
          </p:cNvPr>
          <p:cNvSpPr txBox="1"/>
          <p:nvPr/>
        </p:nvSpPr>
        <p:spPr>
          <a:xfrm>
            <a:off x="3988413" y="383237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AE99F-79BE-4758-A3C6-C297211D75E1}"/>
              </a:ext>
            </a:extLst>
          </p:cNvPr>
          <p:cNvSpPr txBox="1"/>
          <p:nvPr/>
        </p:nvSpPr>
        <p:spPr>
          <a:xfrm>
            <a:off x="2270369" y="355778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smart-IR-Turbidimeter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86BAF-29A4-4EFA-88AD-46A57D284282}"/>
              </a:ext>
            </a:extLst>
          </p:cNvPr>
          <p:cNvSpPr txBox="1"/>
          <p:nvPr/>
        </p:nvSpPr>
        <p:spPr>
          <a:xfrm>
            <a:off x="2868899" y="4611888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smart-Colorimeter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54578-4B52-4F7B-9CE5-2171CC8F9470}"/>
              </a:ext>
            </a:extLst>
          </p:cNvPr>
          <p:cNvSpPr txBox="1"/>
          <p:nvPr/>
        </p:nvSpPr>
        <p:spPr>
          <a:xfrm>
            <a:off x="3714751" y="5384642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smart-UV-Photometer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76A1-09E0-4BE6-B4A4-73A689CE8CCA}"/>
              </a:ext>
            </a:extLst>
          </p:cNvPr>
          <p:cNvSpPr txBox="1"/>
          <p:nvPr/>
        </p:nvSpPr>
        <p:spPr>
          <a:xfrm>
            <a:off x="7322989" y="5351928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smart-ORP-Meter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1C913-CE74-46DE-8964-2490FD8B15EE}"/>
              </a:ext>
            </a:extLst>
          </p:cNvPr>
          <p:cNvSpPr txBox="1"/>
          <p:nvPr/>
        </p:nvSpPr>
        <p:spPr>
          <a:xfrm>
            <a:off x="8411988" y="458382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smart-EC-Meter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12C2B-7CFF-4530-A224-12F5D131E16B}"/>
              </a:ext>
            </a:extLst>
          </p:cNvPr>
          <p:cNvSpPr txBox="1"/>
          <p:nvPr/>
        </p:nvSpPr>
        <p:spPr>
          <a:xfrm>
            <a:off x="8761751" y="354321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smart-pH-Meter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16E85-CB88-4CB4-BD7F-3C114CAA6229}"/>
              </a:ext>
            </a:extLst>
          </p:cNvPr>
          <p:cNvSpPr txBox="1"/>
          <p:nvPr/>
        </p:nvSpPr>
        <p:spPr>
          <a:xfrm>
            <a:off x="5438457" y="5647251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919AC-636D-4059-AD7F-73BCA7BEF9DD}"/>
              </a:ext>
            </a:extLst>
          </p:cNvPr>
          <p:cNvSpPr txBox="1"/>
          <p:nvPr/>
        </p:nvSpPr>
        <p:spPr>
          <a:xfrm>
            <a:off x="8358343" y="384163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C83890-0F46-40B9-9C31-2ACD087F6E55}"/>
              </a:ext>
            </a:extLst>
          </p:cNvPr>
          <p:cNvSpPr txBox="1"/>
          <p:nvPr/>
        </p:nvSpPr>
        <p:spPr>
          <a:xfrm>
            <a:off x="7989701" y="484094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874E2-6391-4A96-BA93-A74B6482CF78}"/>
              </a:ext>
            </a:extLst>
          </p:cNvPr>
          <p:cNvSpPr txBox="1"/>
          <p:nvPr/>
        </p:nvSpPr>
        <p:spPr>
          <a:xfrm>
            <a:off x="6907275" y="5665017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D8E8D-5B4B-4EAF-82D6-6FA1F122B4BB}"/>
              </a:ext>
            </a:extLst>
          </p:cNvPr>
          <p:cNvSpPr txBox="1"/>
          <p:nvPr/>
        </p:nvSpPr>
        <p:spPr>
          <a:xfrm>
            <a:off x="4327039" y="4870454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C3150-4C32-42A0-A81D-A57E6C66B909}"/>
              </a:ext>
            </a:extLst>
          </p:cNvPr>
          <p:cNvSpPr txBox="1"/>
          <p:nvPr/>
        </p:nvSpPr>
        <p:spPr>
          <a:xfrm>
            <a:off x="6184992" y="3837327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DCF723-E833-49A6-86E9-17A4AB88F9A9}"/>
              </a:ext>
            </a:extLst>
          </p:cNvPr>
          <p:cNvSpPr txBox="1"/>
          <p:nvPr/>
        </p:nvSpPr>
        <p:spPr>
          <a:xfrm>
            <a:off x="4894795" y="42506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F838A3-7209-4F2A-BF67-DB960C435958}"/>
              </a:ext>
            </a:extLst>
          </p:cNvPr>
          <p:cNvSpPr txBox="1"/>
          <p:nvPr/>
        </p:nvSpPr>
        <p:spPr>
          <a:xfrm>
            <a:off x="5621675" y="465525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AFEFE7-A94F-4F68-8FDC-DDFCFFA9A4E9}"/>
              </a:ext>
            </a:extLst>
          </p:cNvPr>
          <p:cNvSpPr txBox="1"/>
          <p:nvPr/>
        </p:nvSpPr>
        <p:spPr>
          <a:xfrm>
            <a:off x="6898030" y="452083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DD9AC-CE9B-4BD3-A01A-5F26D4FF8ABD}"/>
              </a:ext>
            </a:extLst>
          </p:cNvPr>
          <p:cNvSpPr txBox="1"/>
          <p:nvPr/>
        </p:nvSpPr>
        <p:spPr>
          <a:xfrm>
            <a:off x="7315113" y="405644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FC3651-D2DE-4014-90D1-3C8B9DCC21A6}"/>
              </a:ext>
            </a:extLst>
          </p:cNvPr>
          <p:cNvSpPr txBox="1"/>
          <p:nvPr/>
        </p:nvSpPr>
        <p:spPr>
          <a:xfrm>
            <a:off x="7573225" y="349948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390E5750-240E-4268-8712-361AA516816E}"/>
              </a:ext>
            </a:extLst>
          </p:cNvPr>
          <p:cNvSpPr/>
          <p:nvPr/>
        </p:nvSpPr>
        <p:spPr>
          <a:xfrm rot="7530521">
            <a:off x="6446373" y="2637704"/>
            <a:ext cx="1490732" cy="7939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internet of things Icon 358751">
            <a:extLst>
              <a:ext uri="{FF2B5EF4-FFF2-40B4-BE49-F238E27FC236}">
                <a16:creationId xmlns:a16="http://schemas.microsoft.com/office/drawing/2014/main" id="{09EE44E0-228E-41FC-8338-8612F7AD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032" y="1125362"/>
            <a:ext cx="669606" cy="6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424145-1C47-4E2B-8909-F2D79976059F}"/>
              </a:ext>
            </a:extLst>
          </p:cNvPr>
          <p:cNvCxnSpPr>
            <a:cxnSpLocks/>
          </p:cNvCxnSpPr>
          <p:nvPr/>
        </p:nvCxnSpPr>
        <p:spPr>
          <a:xfrm flipH="1">
            <a:off x="4264139" y="1857333"/>
            <a:ext cx="489983" cy="157166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5A135A-1FA7-4AAC-A08F-00C2F32CCDD7}"/>
              </a:ext>
            </a:extLst>
          </p:cNvPr>
          <p:cNvCxnSpPr>
            <a:cxnSpLocks/>
          </p:cNvCxnSpPr>
          <p:nvPr/>
        </p:nvCxnSpPr>
        <p:spPr>
          <a:xfrm flipH="1">
            <a:off x="4601424" y="1880164"/>
            <a:ext cx="284247" cy="26086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F5C014-AB54-4A7B-8579-BE19DA83368F}"/>
              </a:ext>
            </a:extLst>
          </p:cNvPr>
          <p:cNvCxnSpPr>
            <a:cxnSpLocks/>
          </p:cNvCxnSpPr>
          <p:nvPr/>
        </p:nvCxnSpPr>
        <p:spPr>
          <a:xfrm>
            <a:off x="4988281" y="1880164"/>
            <a:ext cx="610345" cy="33348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80A654-C702-444D-8A9E-A9B36741438E}"/>
              </a:ext>
            </a:extLst>
          </p:cNvPr>
          <p:cNvCxnSpPr>
            <a:cxnSpLocks/>
          </p:cNvCxnSpPr>
          <p:nvPr/>
        </p:nvCxnSpPr>
        <p:spPr>
          <a:xfrm>
            <a:off x="5114415" y="1873313"/>
            <a:ext cx="1869374" cy="3459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1F1968-5EDC-4291-B8B2-44EE9AAE9425}"/>
              </a:ext>
            </a:extLst>
          </p:cNvPr>
          <p:cNvCxnSpPr>
            <a:cxnSpLocks/>
          </p:cNvCxnSpPr>
          <p:nvPr/>
        </p:nvCxnSpPr>
        <p:spPr>
          <a:xfrm>
            <a:off x="5197674" y="1825538"/>
            <a:ext cx="1052318" cy="13870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ABECFA-5C03-42CF-9059-84539A8F87B5}"/>
              </a:ext>
            </a:extLst>
          </p:cNvPr>
          <p:cNvCxnSpPr>
            <a:cxnSpLocks/>
          </p:cNvCxnSpPr>
          <p:nvPr/>
        </p:nvCxnSpPr>
        <p:spPr>
          <a:xfrm>
            <a:off x="5303385" y="1720089"/>
            <a:ext cx="2748579" cy="28046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8125238-FB86-4F97-AA90-1D74AD7AC2CE}"/>
              </a:ext>
            </a:extLst>
          </p:cNvPr>
          <p:cNvCxnSpPr>
            <a:cxnSpLocks/>
          </p:cNvCxnSpPr>
          <p:nvPr/>
        </p:nvCxnSpPr>
        <p:spPr>
          <a:xfrm>
            <a:off x="5380074" y="1635734"/>
            <a:ext cx="2972768" cy="1938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C0231D-0D23-41F8-B711-8D33BED100EF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5434419" y="1435381"/>
            <a:ext cx="2124328" cy="15314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E43D2A-1D24-4189-ADAA-F986CFF989A5}"/>
              </a:ext>
            </a:extLst>
          </p:cNvPr>
          <p:cNvSpPr txBox="1"/>
          <p:nvPr/>
        </p:nvSpPr>
        <p:spPr>
          <a:xfrm>
            <a:off x="3590742" y="1134693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MQTT-Broker</a:t>
            </a:r>
            <a:endParaRPr lang="en-GB" sz="1400" b="1" dirty="0"/>
          </a:p>
        </p:txBody>
      </p:sp>
      <p:pic>
        <p:nvPicPr>
          <p:cNvPr id="111" name="Picture 2">
            <a:extLst>
              <a:ext uri="{FF2B5EF4-FFF2-40B4-BE49-F238E27FC236}">
                <a16:creationId xmlns:a16="http://schemas.microsoft.com/office/drawing/2014/main" id="{AA0F5971-396D-45AB-ABE3-B40D3808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13" y="2558237"/>
            <a:ext cx="350286" cy="35028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6A87397-D497-4E38-B7EB-F9BEDC659C9C}"/>
              </a:ext>
            </a:extLst>
          </p:cNvPr>
          <p:cNvSpPr txBox="1"/>
          <p:nvPr/>
        </p:nvSpPr>
        <p:spPr>
          <a:xfrm>
            <a:off x="8429531" y="2616121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smart-Thermometer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2C374C-B9E0-49DF-ADDE-A6A4E930E290}"/>
              </a:ext>
            </a:extLst>
          </p:cNvPr>
          <p:cNvSpPr txBox="1"/>
          <p:nvPr/>
        </p:nvSpPr>
        <p:spPr>
          <a:xfrm>
            <a:off x="7498330" y="274074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P2P</a:t>
            </a:r>
            <a:endParaRPr lang="en-GB" sz="1000" dirty="0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020C9090-1568-4A73-9AE5-A89E5497AE8D}"/>
              </a:ext>
            </a:extLst>
          </p:cNvPr>
          <p:cNvSpPr/>
          <p:nvPr/>
        </p:nvSpPr>
        <p:spPr>
          <a:xfrm rot="9209532">
            <a:off x="7076451" y="3026414"/>
            <a:ext cx="952256" cy="76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BE87A5-4801-4C59-B34C-17D4FA5EED5C}"/>
              </a:ext>
            </a:extLst>
          </p:cNvPr>
          <p:cNvSpPr txBox="1"/>
          <p:nvPr/>
        </p:nvSpPr>
        <p:spPr>
          <a:xfrm>
            <a:off x="5527858" y="3249440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smart-RGB-Photometer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2D8B881-9AD1-4510-8DB2-C5601985885C}"/>
              </a:ext>
            </a:extLst>
          </p:cNvPr>
          <p:cNvCxnSpPr>
            <a:cxnSpLocks/>
          </p:cNvCxnSpPr>
          <p:nvPr/>
        </p:nvCxnSpPr>
        <p:spPr>
          <a:xfrm>
            <a:off x="5434419" y="1546228"/>
            <a:ext cx="2617545" cy="10982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38733DF-E62E-4AF5-9FC2-096D18A40681}"/>
              </a:ext>
            </a:extLst>
          </p:cNvPr>
          <p:cNvSpPr txBox="1"/>
          <p:nvPr/>
        </p:nvSpPr>
        <p:spPr>
          <a:xfrm>
            <a:off x="2479919" y="20352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IoT</a:t>
            </a:r>
            <a:endParaRPr lang="de-DE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E2628E-A130-4949-8811-663CAAE6EE08}"/>
              </a:ext>
            </a:extLst>
          </p:cNvPr>
          <p:cNvSpPr txBox="1"/>
          <p:nvPr/>
        </p:nvSpPr>
        <p:spPr>
          <a:xfrm>
            <a:off x="8205752" y="1164960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Analyst</a:t>
            </a:r>
            <a:endParaRPr lang="en-GB" sz="1400" b="1" dirty="0"/>
          </a:p>
        </p:txBody>
      </p:sp>
      <p:pic>
        <p:nvPicPr>
          <p:cNvPr id="86" name="Picture 6" descr="mobile phone Icon 2008073">
            <a:extLst>
              <a:ext uri="{FF2B5EF4-FFF2-40B4-BE49-F238E27FC236}">
                <a16:creationId xmlns:a16="http://schemas.microsoft.com/office/drawing/2014/main" id="{5FB8A230-F765-458B-9F35-01DCADB9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47" y="1175632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8" descr="database Icon 1968097">
            <a:extLst>
              <a:ext uri="{FF2B5EF4-FFF2-40B4-BE49-F238E27FC236}">
                <a16:creationId xmlns:a16="http://schemas.microsoft.com/office/drawing/2014/main" id="{C233EFDD-94A6-47CD-8FE1-A43F7CAD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90" y="384926"/>
            <a:ext cx="702502" cy="70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6845311D-1EEB-4216-BBB8-4CBA804BF01F}"/>
              </a:ext>
            </a:extLst>
          </p:cNvPr>
          <p:cNvSpPr txBox="1"/>
          <p:nvPr/>
        </p:nvSpPr>
        <p:spPr>
          <a:xfrm>
            <a:off x="6208589" y="159273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Database</a:t>
            </a:r>
            <a:endParaRPr lang="en-GB" sz="14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FF875B8-3F15-4D13-A1C1-C76E0ABB48CB}"/>
              </a:ext>
            </a:extLst>
          </p:cNvPr>
          <p:cNvCxnSpPr>
            <a:cxnSpLocks/>
          </p:cNvCxnSpPr>
          <p:nvPr/>
        </p:nvCxnSpPr>
        <p:spPr>
          <a:xfrm>
            <a:off x="6918722" y="733543"/>
            <a:ext cx="649528" cy="6597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DAC8C4F-389B-469F-926A-F10EDE36B538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5438457" y="736177"/>
            <a:ext cx="852333" cy="5945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BD6F97C-2887-4BFF-AED9-F51F4550EDDE}"/>
              </a:ext>
            </a:extLst>
          </p:cNvPr>
          <p:cNvSpPr txBox="1"/>
          <p:nvPr/>
        </p:nvSpPr>
        <p:spPr>
          <a:xfrm>
            <a:off x="8037307" y="2842603"/>
            <a:ext cx="503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ESP32</a:t>
            </a:r>
            <a:endParaRPr lang="en-GB" sz="1000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130C6C-6243-4A09-9F57-9D48F297C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73" y="4029172"/>
            <a:ext cx="257175" cy="219075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1C2CAAA-E2AD-4823-BB5E-307B46C4D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477" y="5068696"/>
            <a:ext cx="257175" cy="21907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9BE0D44-3312-45A6-B335-761693213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5893" y="5840374"/>
            <a:ext cx="257175" cy="21907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EEB4E2F-316B-458C-8106-D4A71605E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68" y="5858638"/>
            <a:ext cx="257175" cy="219075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600DEA20-B0B3-4B19-93B8-3F3D3D87D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859" y="5040240"/>
            <a:ext cx="257175" cy="219075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7D90AB2F-2B2E-4E2D-9D8B-7907757B6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87" y="4040301"/>
            <a:ext cx="257175" cy="219075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97D6E3C-ACE2-4DE5-8D99-C69E3F439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7200" y="3040094"/>
            <a:ext cx="257175" cy="219075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E0D3806-0C77-4D9F-BF30-54B29531A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250" y="4030677"/>
            <a:ext cx="257175" cy="21907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3396B5FD-A143-4949-91FC-2806AF294940}"/>
              </a:ext>
            </a:extLst>
          </p:cNvPr>
          <p:cNvSpPr txBox="1"/>
          <p:nvPr/>
        </p:nvSpPr>
        <p:spPr>
          <a:xfrm>
            <a:off x="6626517" y="2740064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790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oud 11">
            <a:extLst>
              <a:ext uri="{FF2B5EF4-FFF2-40B4-BE49-F238E27FC236}">
                <a16:creationId xmlns:a16="http://schemas.microsoft.com/office/drawing/2014/main" id="{DBEE2546-5BC5-44B6-88A3-58DE651796F4}"/>
              </a:ext>
            </a:extLst>
          </p:cNvPr>
          <p:cNvSpPr/>
          <p:nvPr/>
        </p:nvSpPr>
        <p:spPr>
          <a:xfrm>
            <a:off x="4021493" y="2444620"/>
            <a:ext cx="3321698" cy="2439955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C922F-2DCD-49ED-947C-8CF84F59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611" y="2023182"/>
            <a:ext cx="533400" cy="49530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D83EA2-FBB0-4113-A738-EA248AD5134F}"/>
              </a:ext>
            </a:extLst>
          </p:cNvPr>
          <p:cNvSpPr txBox="1"/>
          <p:nvPr/>
        </p:nvSpPr>
        <p:spPr>
          <a:xfrm>
            <a:off x="8633700" y="1757242"/>
            <a:ext cx="73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2">
                    <a:lumMod val="75000"/>
                  </a:schemeClr>
                </a:solidFill>
              </a:rPr>
              <a:t>Analyst</a:t>
            </a:r>
          </a:p>
        </p:txBody>
      </p:sp>
      <p:pic>
        <p:nvPicPr>
          <p:cNvPr id="20" name="Picture 6" descr="mobile phone Icon 2008073">
            <a:extLst>
              <a:ext uri="{FF2B5EF4-FFF2-40B4-BE49-F238E27FC236}">
                <a16:creationId xmlns:a16="http://schemas.microsoft.com/office/drawing/2014/main" id="{859331E3-A89E-4342-A78E-17CE8FC7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95" y="1767914"/>
            <a:ext cx="825781" cy="8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26982D-D693-492E-85D7-D209A66E8DE6}"/>
              </a:ext>
            </a:extLst>
          </p:cNvPr>
          <p:cNvGrpSpPr/>
          <p:nvPr/>
        </p:nvGrpSpPr>
        <p:grpSpPr>
          <a:xfrm>
            <a:off x="6887095" y="682669"/>
            <a:ext cx="880177" cy="928155"/>
            <a:chOff x="6829945" y="692194"/>
            <a:chExt cx="880177" cy="928155"/>
          </a:xfrm>
        </p:grpSpPr>
        <p:pic>
          <p:nvPicPr>
            <p:cNvPr id="21" name="Picture 8" descr="database Icon 1968097">
              <a:extLst>
                <a:ext uri="{FF2B5EF4-FFF2-40B4-BE49-F238E27FC236}">
                  <a16:creationId xmlns:a16="http://schemas.microsoft.com/office/drawing/2014/main" id="{9A0A8232-CC80-4588-BAF7-A1C9C2C62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146" y="917847"/>
              <a:ext cx="702502" cy="70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A494E-B8D7-4FCA-BFEC-789BF7F5037E}"/>
                </a:ext>
              </a:extLst>
            </p:cNvPr>
            <p:cNvSpPr txBox="1"/>
            <p:nvPr/>
          </p:nvSpPr>
          <p:spPr>
            <a:xfrm>
              <a:off x="6829945" y="692194"/>
              <a:ext cx="8801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noProof="1">
                  <a:solidFill>
                    <a:schemeClr val="accent6">
                      <a:lumMod val="75000"/>
                    </a:schemeClr>
                  </a:solidFill>
                </a:rPr>
                <a:t>Database</a:t>
              </a:r>
            </a:p>
          </p:txBody>
        </p:sp>
      </p:grpSp>
      <p:pic>
        <p:nvPicPr>
          <p:cNvPr id="23" name="Picture 4" descr="internet of things Icon 358751">
            <a:extLst>
              <a:ext uri="{FF2B5EF4-FFF2-40B4-BE49-F238E27FC236}">
                <a16:creationId xmlns:a16="http://schemas.microsoft.com/office/drawing/2014/main" id="{4906A7DD-F51C-4AC1-A2D2-EBDBD7D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3" y="2109817"/>
            <a:ext cx="669606" cy="66960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2327B2-AC33-4622-8566-CEBECDB0EF41}"/>
              </a:ext>
            </a:extLst>
          </p:cNvPr>
          <p:cNvSpPr txBox="1"/>
          <p:nvPr/>
        </p:nvSpPr>
        <p:spPr>
          <a:xfrm>
            <a:off x="5046711" y="1922640"/>
            <a:ext cx="1189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6">
                    <a:lumMod val="75000"/>
                  </a:schemeClr>
                </a:solidFill>
              </a:rPr>
              <a:t>MQTT-Broker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265A33-E8FE-43E5-8A62-19B3BD028A50}"/>
              </a:ext>
            </a:extLst>
          </p:cNvPr>
          <p:cNvCxnSpPr>
            <a:cxnSpLocks/>
          </p:cNvCxnSpPr>
          <p:nvPr/>
        </p:nvCxnSpPr>
        <p:spPr>
          <a:xfrm flipV="1">
            <a:off x="6553509" y="1635892"/>
            <a:ext cx="567167" cy="50684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4E9DB-292A-4FFB-91AB-04CE2F4ACD85}"/>
              </a:ext>
            </a:extLst>
          </p:cNvPr>
          <p:cNvCxnSpPr>
            <a:cxnSpLocks/>
          </p:cNvCxnSpPr>
          <p:nvPr/>
        </p:nvCxnSpPr>
        <p:spPr>
          <a:xfrm flipH="1" flipV="1">
            <a:off x="7494585" y="1635288"/>
            <a:ext cx="483798" cy="3687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EB30D8-3E13-429D-8357-50DD269B2C98}"/>
              </a:ext>
            </a:extLst>
          </p:cNvPr>
          <p:cNvSpPr txBox="1"/>
          <p:nvPr/>
        </p:nvSpPr>
        <p:spPr>
          <a:xfrm rot="20389123">
            <a:off x="7335221" y="2329512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5ECE3F-F0D5-4A63-8105-953F41B563EE}"/>
              </a:ext>
            </a:extLst>
          </p:cNvPr>
          <p:cNvCxnSpPr>
            <a:cxnSpLocks/>
          </p:cNvCxnSpPr>
          <p:nvPr/>
        </p:nvCxnSpPr>
        <p:spPr>
          <a:xfrm flipH="1">
            <a:off x="7139179" y="2390915"/>
            <a:ext cx="832377" cy="3049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F8BE6-A2D5-4D37-A0ED-FE96F63E0281}"/>
              </a:ext>
            </a:extLst>
          </p:cNvPr>
          <p:cNvSpPr txBox="1"/>
          <p:nvPr/>
        </p:nvSpPr>
        <p:spPr>
          <a:xfrm rot="19018318">
            <a:off x="6680625" y="182055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6">
                    <a:lumMod val="75000"/>
                  </a:schemeClr>
                </a:solidFill>
              </a:rPr>
              <a:t>mqtt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2EE0A01-1380-4AF8-B127-1C58C58E3117}"/>
              </a:ext>
            </a:extLst>
          </p:cNvPr>
          <p:cNvGrpSpPr/>
          <p:nvPr/>
        </p:nvGrpSpPr>
        <p:grpSpPr>
          <a:xfrm>
            <a:off x="5970902" y="4393023"/>
            <a:ext cx="503664" cy="527101"/>
            <a:chOff x="5985038" y="4329015"/>
            <a:chExt cx="503664" cy="5271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CF5C9A-9356-44B3-A8C8-39F1B449711F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4923B26-9AB0-4CDB-BFEB-463EB7FB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451CC7-34B5-4C18-905F-5225309005D7}"/>
              </a:ext>
            </a:extLst>
          </p:cNvPr>
          <p:cNvGrpSpPr/>
          <p:nvPr/>
        </p:nvGrpSpPr>
        <p:grpSpPr>
          <a:xfrm>
            <a:off x="4012477" y="3713252"/>
            <a:ext cx="503664" cy="527101"/>
            <a:chOff x="5985038" y="4329015"/>
            <a:chExt cx="503664" cy="52710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92C16F-3488-4C69-9D30-400B7E6526B3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065917D2-BB5B-40C1-9E7E-376CC174A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DDCAD0E-76D7-4432-A5C1-D9DED2D76837}"/>
              </a:ext>
            </a:extLst>
          </p:cNvPr>
          <p:cNvGrpSpPr/>
          <p:nvPr/>
        </p:nvGrpSpPr>
        <p:grpSpPr>
          <a:xfrm>
            <a:off x="4774837" y="2513784"/>
            <a:ext cx="503664" cy="527101"/>
            <a:chOff x="5985038" y="4329015"/>
            <a:chExt cx="503664" cy="52710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53DF47-5E8A-4724-91BB-01447F1B7B88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9C4E36F0-3E34-4829-BAC7-58953FBA5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45A0E18-EAD7-428B-9CC0-BF4C72DA1F1D}"/>
              </a:ext>
            </a:extLst>
          </p:cNvPr>
          <p:cNvGrpSpPr/>
          <p:nvPr/>
        </p:nvGrpSpPr>
        <p:grpSpPr>
          <a:xfrm>
            <a:off x="7018201" y="3316275"/>
            <a:ext cx="503664" cy="527101"/>
            <a:chOff x="5985038" y="4329015"/>
            <a:chExt cx="503664" cy="52710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7BDA78C-DB16-4892-B976-3ACD9BB1EBE2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90B827CE-637D-4D01-A44B-3939ACB70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E86011-623B-4369-A962-87FA6DA638DB}"/>
              </a:ext>
            </a:extLst>
          </p:cNvPr>
          <p:cNvGrpSpPr/>
          <p:nvPr/>
        </p:nvGrpSpPr>
        <p:grpSpPr>
          <a:xfrm>
            <a:off x="6604057" y="3860705"/>
            <a:ext cx="503664" cy="527101"/>
            <a:chOff x="5985038" y="4329015"/>
            <a:chExt cx="503664" cy="52710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550606-97CE-4DC7-AA20-56CDF1E4E84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6" name="Picture 2">
              <a:extLst>
                <a:ext uri="{FF2B5EF4-FFF2-40B4-BE49-F238E27FC236}">
                  <a16:creationId xmlns:a16="http://schemas.microsoft.com/office/drawing/2014/main" id="{732AD19A-E143-49D9-BDE8-061112E30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B4D216-6814-404D-8678-679D07ABAB43}"/>
              </a:ext>
            </a:extLst>
          </p:cNvPr>
          <p:cNvGrpSpPr/>
          <p:nvPr/>
        </p:nvGrpSpPr>
        <p:grpSpPr>
          <a:xfrm>
            <a:off x="4386044" y="4280254"/>
            <a:ext cx="503664" cy="527101"/>
            <a:chOff x="5985038" y="4329015"/>
            <a:chExt cx="503664" cy="52710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2B755E-2763-4909-BD69-B747C0450DB6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99" name="Picture 2">
              <a:extLst>
                <a:ext uri="{FF2B5EF4-FFF2-40B4-BE49-F238E27FC236}">
                  <a16:creationId xmlns:a16="http://schemas.microsoft.com/office/drawing/2014/main" id="{CCC96925-D13E-4EE8-B337-580A134E1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A218E17-E642-42FD-B449-FB5DF0043EDE}"/>
              </a:ext>
            </a:extLst>
          </p:cNvPr>
          <p:cNvGrpSpPr/>
          <p:nvPr/>
        </p:nvGrpSpPr>
        <p:grpSpPr>
          <a:xfrm>
            <a:off x="5062460" y="4516134"/>
            <a:ext cx="503664" cy="527101"/>
            <a:chOff x="5985038" y="4329015"/>
            <a:chExt cx="503664" cy="52710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E5F8CBA-3223-4FA3-89AE-CD1948DF1CED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5F395607-0E8E-480E-A66B-2F88B0590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E58CA3-E336-4FB9-9132-F4B8BEBC251B}"/>
              </a:ext>
            </a:extLst>
          </p:cNvPr>
          <p:cNvGrpSpPr/>
          <p:nvPr/>
        </p:nvGrpSpPr>
        <p:grpSpPr>
          <a:xfrm>
            <a:off x="3982570" y="2938496"/>
            <a:ext cx="503664" cy="527101"/>
            <a:chOff x="5985038" y="4329015"/>
            <a:chExt cx="503664" cy="52710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88235E-5C00-4A9F-809B-B92564261841}"/>
                </a:ext>
              </a:extLst>
            </p:cNvPr>
            <p:cNvSpPr txBox="1"/>
            <p:nvPr/>
          </p:nvSpPr>
          <p:spPr>
            <a:xfrm>
              <a:off x="5985038" y="4609895"/>
              <a:ext cx="50366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noProof="1"/>
                <a:t>ESP32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6C6F9A71-E5B7-4BCF-871C-C0C4907EC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747" y="4329015"/>
              <a:ext cx="350286" cy="350286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426A1-3F53-41C4-9AEA-CF4D88F7ACF9}"/>
              </a:ext>
            </a:extLst>
          </p:cNvPr>
          <p:cNvSpPr txBox="1"/>
          <p:nvPr/>
        </p:nvSpPr>
        <p:spPr>
          <a:xfrm>
            <a:off x="2266874" y="3764061"/>
            <a:ext cx="184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smart-IR-Turbidimeter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51E3BF-3C1E-405E-BF6C-19C033F36983}"/>
              </a:ext>
            </a:extLst>
          </p:cNvPr>
          <p:cNvSpPr txBox="1"/>
          <p:nvPr/>
        </p:nvSpPr>
        <p:spPr>
          <a:xfrm>
            <a:off x="2812843" y="4590481"/>
            <a:ext cx="156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smart-Colorimeter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32827-5035-47E5-A0B2-E8839CC2CA94}"/>
              </a:ext>
            </a:extLst>
          </p:cNvPr>
          <p:cNvSpPr txBox="1"/>
          <p:nvPr/>
        </p:nvSpPr>
        <p:spPr>
          <a:xfrm>
            <a:off x="2203877" y="2955563"/>
            <a:ext cx="1836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smart-UV-Photometer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E7F27A-5EFF-4322-A40A-64F1064999F6}"/>
              </a:ext>
            </a:extLst>
          </p:cNvPr>
          <p:cNvSpPr txBox="1"/>
          <p:nvPr/>
        </p:nvSpPr>
        <p:spPr>
          <a:xfrm>
            <a:off x="6401123" y="4701277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smart-ORP-Meter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571B3A-9698-4F12-A3A7-FCE31C177079}"/>
              </a:ext>
            </a:extLst>
          </p:cNvPr>
          <p:cNvSpPr txBox="1"/>
          <p:nvPr/>
        </p:nvSpPr>
        <p:spPr>
          <a:xfrm>
            <a:off x="7034052" y="4142903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smart-EC-Meter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CAE9453-1F4F-448F-8D57-40FF81CAD69B}"/>
              </a:ext>
            </a:extLst>
          </p:cNvPr>
          <p:cNvSpPr txBox="1"/>
          <p:nvPr/>
        </p:nvSpPr>
        <p:spPr>
          <a:xfrm>
            <a:off x="7564900" y="3325264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smart-pH-Meter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EF471-3662-4CD4-92D1-F8474CF3B81F}"/>
              </a:ext>
            </a:extLst>
          </p:cNvPr>
          <p:cNvSpPr txBox="1"/>
          <p:nvPr/>
        </p:nvSpPr>
        <p:spPr>
          <a:xfrm>
            <a:off x="4424235" y="5035056"/>
            <a:ext cx="1808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smart-Thermometer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03A022-0C7B-448A-9CF5-7653ECDA9F6D}"/>
              </a:ext>
            </a:extLst>
          </p:cNvPr>
          <p:cNvSpPr txBox="1"/>
          <p:nvPr/>
        </p:nvSpPr>
        <p:spPr>
          <a:xfrm>
            <a:off x="2988545" y="2299599"/>
            <a:ext cx="193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1">
                <a:solidFill>
                  <a:schemeClr val="accent1">
                    <a:lumMod val="50000"/>
                  </a:schemeClr>
                </a:solidFill>
              </a:rPr>
              <a:t>smart-RGB-Photometer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4A267B-D904-43CD-B612-779AA7907610}"/>
              </a:ext>
            </a:extLst>
          </p:cNvPr>
          <p:cNvSpPr txBox="1"/>
          <p:nvPr/>
        </p:nvSpPr>
        <p:spPr>
          <a:xfrm>
            <a:off x="6308741" y="3552879"/>
            <a:ext cx="6696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b="1" noProof="1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36BE96-A43B-4F52-A75B-E6DDD1D3B440}"/>
              </a:ext>
            </a:extLst>
          </p:cNvPr>
          <p:cNvGrpSpPr/>
          <p:nvPr/>
        </p:nvGrpSpPr>
        <p:grpSpPr>
          <a:xfrm>
            <a:off x="4797771" y="2726382"/>
            <a:ext cx="2122256" cy="1357737"/>
            <a:chOff x="4640896" y="2795923"/>
            <a:chExt cx="2122256" cy="135773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8DEE10-7555-4DCD-9FCC-0A1138FF568D}"/>
                </a:ext>
              </a:extLst>
            </p:cNvPr>
            <p:cNvSpPr txBox="1"/>
            <p:nvPr/>
          </p:nvSpPr>
          <p:spPr>
            <a:xfrm>
              <a:off x="6280328" y="32422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noProof="1">
                  <a:solidFill>
                    <a:schemeClr val="accent6">
                      <a:lumMod val="75000"/>
                    </a:schemeClr>
                  </a:solidFill>
                </a:rPr>
                <a:t>IoT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FAAEFD1-AAFC-4B9F-BB8C-4DC78EC8B55D}"/>
                </a:ext>
              </a:extLst>
            </p:cNvPr>
            <p:cNvGrpSpPr/>
            <p:nvPr/>
          </p:nvGrpSpPr>
          <p:grpSpPr>
            <a:xfrm>
              <a:off x="4640896" y="2795923"/>
              <a:ext cx="1765889" cy="1357737"/>
              <a:chOff x="4513165" y="2845735"/>
              <a:chExt cx="1765889" cy="135773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BC94C7E-231C-4557-9DA7-93503BE2C846}"/>
                  </a:ext>
                </a:extLst>
              </p:cNvPr>
              <p:cNvGrpSpPr/>
              <p:nvPr/>
            </p:nvGrpSpPr>
            <p:grpSpPr>
              <a:xfrm>
                <a:off x="5288605" y="3095844"/>
                <a:ext cx="372338" cy="1107628"/>
                <a:chOff x="5312710" y="3149316"/>
                <a:chExt cx="372338" cy="1107628"/>
              </a:xfrm>
            </p:grpSpPr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2AD3807-F9ED-41CD-9861-034DEEBA74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0715" y="3149316"/>
                  <a:ext cx="364333" cy="31035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B349BD5F-9661-40D8-95DF-390494EE4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0800000">
                  <a:off x="5312710" y="3946586"/>
                  <a:ext cx="364333" cy="310358"/>
                </a:xfrm>
                <a:prstGeom prst="rect">
                  <a:avLst/>
                </a:prstGeom>
              </p:spPr>
            </p:pic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6C58A04-5D8F-4378-98C9-276801BEBE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35807" y="3427390"/>
                <a:ext cx="411354" cy="384105"/>
                <a:chOff x="9887936" y="2577787"/>
                <a:chExt cx="734553" cy="685899"/>
              </a:xfrm>
            </p:grpSpPr>
            <p:sp>
              <p:nvSpPr>
                <p:cNvPr id="116" name="Pentagon 115">
                  <a:extLst>
                    <a:ext uri="{FF2B5EF4-FFF2-40B4-BE49-F238E27FC236}">
                      <a16:creationId xmlns:a16="http://schemas.microsoft.com/office/drawing/2014/main" id="{A1991EDF-F3FD-4914-A88C-9D7AA038EEE3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18" name="Flowchart: Connector 117">
                  <a:extLst>
                    <a:ext uri="{FF2B5EF4-FFF2-40B4-BE49-F238E27FC236}">
                      <a16:creationId xmlns:a16="http://schemas.microsoft.com/office/drawing/2014/main" id="{A47800A1-F291-4452-9DCC-35B13BCAA98B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007E91D8-C405-4CA4-A948-C978454336EF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0CDA5D7A-12A5-45BF-AA8C-3320641FC43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9EDDA133-C98D-4E2E-9B86-C7ADA713955E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029F3AE6-1D0D-4EC2-BDB2-61E89C35DAF8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D99BC6E-6420-41C4-B7C4-DFA67D1ACA66}"/>
                    </a:ext>
                  </a:extLst>
                </p:cNvPr>
                <p:cNvCxnSpPr>
                  <a:cxnSpLocks/>
                  <a:stCxn id="118" idx="5"/>
                  <a:endCxn id="123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4AD6DE1-0B37-46AF-BFDE-E5DEF7221DD5}"/>
                    </a:ext>
                  </a:extLst>
                </p:cNvPr>
                <p:cNvCxnSpPr>
                  <a:cxnSpLocks/>
                  <a:stCxn id="118" idx="5"/>
                  <a:endCxn id="120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2FC2F38-BDFE-4CAB-A490-84A3CBA630F6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64C7310B-C1E9-40FB-B3BC-F502822411E8}"/>
                    </a:ext>
                  </a:extLst>
                </p:cNvPr>
                <p:cNvCxnSpPr>
                  <a:cxnSpLocks/>
                  <a:stCxn id="122" idx="6"/>
                  <a:endCxn id="123" idx="2"/>
                </p:cNvCxnSpPr>
                <p:nvPr/>
              </p:nvCxnSpPr>
              <p:spPr>
                <a:xfrm flipV="1">
                  <a:off x="9988258" y="2982309"/>
                  <a:ext cx="533909" cy="175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8165ED5-8AFC-4787-BFCE-EE701821B942}"/>
                    </a:ext>
                  </a:extLst>
                </p:cNvPr>
                <p:cNvCxnSpPr>
                  <a:cxnSpLocks/>
                  <a:stCxn id="121" idx="3"/>
                  <a:endCxn id="120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90FC9782-C6E4-4422-A2C6-10E1AF34EF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8518" y="3427146"/>
                <a:ext cx="411354" cy="384105"/>
                <a:chOff x="9887936" y="2577787"/>
                <a:chExt cx="734553" cy="685899"/>
              </a:xfrm>
            </p:grpSpPr>
            <p:sp>
              <p:nvSpPr>
                <p:cNvPr id="179" name="Pentagon 178">
                  <a:extLst>
                    <a:ext uri="{FF2B5EF4-FFF2-40B4-BE49-F238E27FC236}">
                      <a16:creationId xmlns:a16="http://schemas.microsoft.com/office/drawing/2014/main" id="{0BB5D74B-35A7-4CA5-91F3-6BC2314A51E9}"/>
                    </a:ext>
                  </a:extLst>
                </p:cNvPr>
                <p:cNvSpPr/>
                <p:nvPr/>
              </p:nvSpPr>
              <p:spPr>
                <a:xfrm rot="10800000">
                  <a:off x="9921953" y="2618619"/>
                  <a:ext cx="669037" cy="610813"/>
                </a:xfrm>
                <a:prstGeom prst="pentagon">
                  <a:avLst/>
                </a:prstGeom>
                <a:solidFill>
                  <a:schemeClr val="bg1"/>
                </a:solidFill>
                <a:ln w="12700"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0" name="Flowchart: Connector 179">
                  <a:extLst>
                    <a:ext uri="{FF2B5EF4-FFF2-40B4-BE49-F238E27FC236}">
                      <a16:creationId xmlns:a16="http://schemas.microsoft.com/office/drawing/2014/main" id="{B3E8BEC9-4D23-4534-9CC0-9757FF101F32}"/>
                    </a:ext>
                  </a:extLst>
                </p:cNvPr>
                <p:cNvSpPr/>
                <p:nvPr/>
              </p:nvSpPr>
              <p:spPr>
                <a:xfrm>
                  <a:off x="10003749" y="2584364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1" name="Flowchart: Connector 180">
                  <a:extLst>
                    <a:ext uri="{FF2B5EF4-FFF2-40B4-BE49-F238E27FC236}">
                      <a16:creationId xmlns:a16="http://schemas.microsoft.com/office/drawing/2014/main" id="{DA511C3B-5D6E-4AD7-955D-0E9662774161}"/>
                    </a:ext>
                  </a:extLst>
                </p:cNvPr>
                <p:cNvSpPr/>
                <p:nvPr/>
              </p:nvSpPr>
              <p:spPr>
                <a:xfrm>
                  <a:off x="10206309" y="3163363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2" name="Flowchart: Connector 181">
                  <a:extLst>
                    <a:ext uri="{FF2B5EF4-FFF2-40B4-BE49-F238E27FC236}">
                      <a16:creationId xmlns:a16="http://schemas.microsoft.com/office/drawing/2014/main" id="{C47775ED-F0C6-4555-9907-E656FACC594F}"/>
                    </a:ext>
                  </a:extLst>
                </p:cNvPr>
                <p:cNvSpPr/>
                <p:nvPr/>
              </p:nvSpPr>
              <p:spPr>
                <a:xfrm>
                  <a:off x="10412669" y="257778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3" name="Flowchart: Connector 182">
                  <a:extLst>
                    <a:ext uri="{FF2B5EF4-FFF2-40B4-BE49-F238E27FC236}">
                      <a16:creationId xmlns:a16="http://schemas.microsoft.com/office/drawing/2014/main" id="{F488F1AE-CAB5-4E22-B011-A87224AEB059}"/>
                    </a:ext>
                  </a:extLst>
                </p:cNvPr>
                <p:cNvSpPr/>
                <p:nvPr/>
              </p:nvSpPr>
              <p:spPr>
                <a:xfrm>
                  <a:off x="9887936" y="2933906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sp>
              <p:nvSpPr>
                <p:cNvPr id="184" name="Flowchart: Connector 183">
                  <a:extLst>
                    <a:ext uri="{FF2B5EF4-FFF2-40B4-BE49-F238E27FC236}">
                      <a16:creationId xmlns:a16="http://schemas.microsoft.com/office/drawing/2014/main" id="{C424D5F4-5B30-4445-933E-976B1129767B}"/>
                    </a:ext>
                  </a:extLst>
                </p:cNvPr>
                <p:cNvSpPr/>
                <p:nvPr/>
              </p:nvSpPr>
              <p:spPr>
                <a:xfrm>
                  <a:off x="10522166" y="2932147"/>
                  <a:ext cx="100323" cy="100323"/>
                </a:xfrm>
                <a:prstGeom prst="flowChartConnector">
                  <a:avLst/>
                </a:prstGeom>
                <a:solidFill>
                  <a:srgbClr val="0040C0"/>
                </a:solidFill>
                <a:ln>
                  <a:solidFill>
                    <a:srgbClr val="004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1"/>
                </a:p>
              </p:txBody>
            </p: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14526A3-D093-43C4-91C2-7A6970061B89}"/>
                    </a:ext>
                  </a:extLst>
                </p:cNvPr>
                <p:cNvCxnSpPr>
                  <a:cxnSpLocks/>
                  <a:stCxn id="180" idx="5"/>
                  <a:endCxn id="184" idx="2"/>
                </p:cNvCxnSpPr>
                <p:nvPr/>
              </p:nvCxnSpPr>
              <p:spPr>
                <a:xfrm>
                  <a:off x="10089380" y="2669995"/>
                  <a:ext cx="432786" cy="312314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0B53DBB1-9BF3-4EDD-8986-D5AEF35C8F38}"/>
                    </a:ext>
                  </a:extLst>
                </p:cNvPr>
                <p:cNvCxnSpPr>
                  <a:cxnSpLocks/>
                  <a:stCxn id="180" idx="5"/>
                  <a:endCxn id="181" idx="0"/>
                </p:cNvCxnSpPr>
                <p:nvPr/>
              </p:nvCxnSpPr>
              <p:spPr>
                <a:xfrm>
                  <a:off x="10089380" y="2669995"/>
                  <a:ext cx="167091" cy="493368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834C06B-F37B-45AB-9082-8FA1EDBE3D0B}"/>
                    </a:ext>
                  </a:extLst>
                </p:cNvPr>
                <p:cNvCxnSpPr>
                  <a:cxnSpLocks/>
                  <a:stCxn id="182" idx="3"/>
                  <a:endCxn id="183" idx="6"/>
                </p:cNvCxnSpPr>
                <p:nvPr/>
              </p:nvCxnSpPr>
              <p:spPr>
                <a:xfrm flipH="1">
                  <a:off x="9988259" y="2663418"/>
                  <a:ext cx="439102" cy="320650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9EFCBCB-4987-45CC-A30D-F0EA93F7B28D}"/>
                    </a:ext>
                  </a:extLst>
                </p:cNvPr>
                <p:cNvCxnSpPr>
                  <a:cxnSpLocks/>
                  <a:stCxn id="183" idx="6"/>
                  <a:endCxn id="184" idx="6"/>
                </p:cNvCxnSpPr>
                <p:nvPr/>
              </p:nvCxnSpPr>
              <p:spPr>
                <a:xfrm flipV="1">
                  <a:off x="9988259" y="2982309"/>
                  <a:ext cx="634230" cy="1759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35BB1C-0F1D-48AA-8D18-948B60DCA53C}"/>
                    </a:ext>
                  </a:extLst>
                </p:cNvPr>
                <p:cNvCxnSpPr>
                  <a:cxnSpLocks/>
                  <a:stCxn id="182" idx="3"/>
                  <a:endCxn id="181" idx="0"/>
                </p:cNvCxnSpPr>
                <p:nvPr/>
              </p:nvCxnSpPr>
              <p:spPr>
                <a:xfrm flipH="1">
                  <a:off x="10256471" y="2663418"/>
                  <a:ext cx="170890" cy="499945"/>
                </a:xfrm>
                <a:prstGeom prst="line">
                  <a:avLst/>
                </a:prstGeom>
                <a:ln w="12700">
                  <a:solidFill>
                    <a:srgbClr val="004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E15F288-D5F6-45E5-BBD6-2CE07E1D6180}"/>
                  </a:ext>
                </a:extLst>
              </p:cNvPr>
              <p:cNvSpPr txBox="1"/>
              <p:nvPr/>
            </p:nvSpPr>
            <p:spPr>
              <a:xfrm>
                <a:off x="4513165" y="3748346"/>
                <a:ext cx="846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ESPEasy</a:t>
                </a:r>
              </a:p>
              <a:p>
                <a:pPr algn="ctr"/>
                <a:r>
                  <a:rPr lang="en-GB" sz="1000" noProof="1">
                    <a:solidFill>
                      <a:srgbClr val="0040C0"/>
                    </a:solidFill>
                  </a:rPr>
                  <a:t>P2P network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6B70EEB-A143-4785-A96A-33250E4EFEF8}"/>
                  </a:ext>
                </a:extLst>
              </p:cNvPr>
              <p:cNvSpPr txBox="1"/>
              <p:nvPr/>
            </p:nvSpPr>
            <p:spPr>
              <a:xfrm>
                <a:off x="5600663" y="2845735"/>
                <a:ext cx="6783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MQTT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subscribe</a:t>
                </a:r>
              </a:p>
              <a:p>
                <a:pPr algn="ctr"/>
                <a:r>
                  <a:rPr lang="en-GB" sz="1000" noProof="1">
                    <a:solidFill>
                      <a:schemeClr val="accent6">
                        <a:lumMod val="75000"/>
                      </a:schemeClr>
                    </a:solidFill>
                  </a:rPr>
                  <a:t>publish</a:t>
                </a:r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9A61E736-5361-4515-8FD4-53C58C5D8056}"/>
              </a:ext>
            </a:extLst>
          </p:cNvPr>
          <p:cNvSpPr txBox="1"/>
          <p:nvPr/>
        </p:nvSpPr>
        <p:spPr>
          <a:xfrm rot="2238154">
            <a:off x="7477656" y="176658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46024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Heinemann, Jörg</dc:creator>
  <cp:lastModifiedBy>Heinemann, Jörg</cp:lastModifiedBy>
  <cp:revision>42</cp:revision>
  <dcterms:created xsi:type="dcterms:W3CDTF">2020-12-06T07:52:59Z</dcterms:created>
  <dcterms:modified xsi:type="dcterms:W3CDTF">2020-12-07T11:56:47Z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joerg.heinemann@atos.net</vt:lpwstr>
  </property>
  <property fmtid="{D5CDD505-2E9C-101B-9397-08002B2CF9AE}" pid="5" name="MSIP_Label_112e00b9-34e2-4b26-a577-af1fd0f9f7ee_SetDate">
    <vt:lpwstr>2020-12-06T12:04:38.0643504Z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a7626951-c434-445e-b4d2-f0050ac3a8cf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joerg.heinemann@atos.net</vt:lpwstr>
  </property>
  <property fmtid="{D5CDD505-2E9C-101B-9397-08002B2CF9AE}" pid="13" name="MSIP_Label_e463cba9-5f6c-478d-9329-7b2295e4e8ed_SetDate">
    <vt:lpwstr>2020-12-06T12:04:38.0643504Z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a7626951-c434-445e-b4d2-f0050ac3a8cf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