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1" r:id="rId6"/>
    <p:sldId id="260" r:id="rId7"/>
    <p:sldId id="262" r:id="rId8"/>
    <p:sldId id="269" r:id="rId9"/>
    <p:sldId id="270" r:id="rId10"/>
    <p:sldId id="266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Worksheet%20in%20network.pptx" TargetMode="Externa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3577716319632049E-2"/>
          <c:y val="3.979631805718762E-2"/>
          <c:w val="0.95963277743356667"/>
          <c:h val="0.87627589644980952"/>
        </c:manualLayout>
      </c:layout>
      <c:scatterChart>
        <c:scatterStyle val="lineMarker"/>
        <c:varyColors val="0"/>
        <c:ser>
          <c:idx val="0"/>
          <c:order val="0"/>
          <c:tx>
            <c:strRef>
              <c:f>'[Worksheet in network.pptx]Sheet1'!$B$1</c:f>
              <c:strCache>
                <c:ptCount val="1"/>
                <c:pt idx="0">
                  <c:v>I</c:v>
                </c:pt>
              </c:strCache>
            </c:strRef>
          </c:tx>
          <c:spPr>
            <a:ln w="2540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'[Worksheet in network.pptx]Sheet1'!$A$2:$A$199</c:f>
              <c:numCache>
                <c:formatCode>General</c:formatCode>
                <c:ptCount val="198"/>
                <c:pt idx="0">
                  <c:v>100</c:v>
                </c:pt>
                <c:pt idx="1">
                  <c:v>110</c:v>
                </c:pt>
                <c:pt idx="2">
                  <c:v>120</c:v>
                </c:pt>
                <c:pt idx="3">
                  <c:v>130</c:v>
                </c:pt>
                <c:pt idx="4">
                  <c:v>140</c:v>
                </c:pt>
                <c:pt idx="5">
                  <c:v>150</c:v>
                </c:pt>
                <c:pt idx="6">
                  <c:v>160</c:v>
                </c:pt>
                <c:pt idx="7">
                  <c:v>170</c:v>
                </c:pt>
                <c:pt idx="8">
                  <c:v>180</c:v>
                </c:pt>
                <c:pt idx="9">
                  <c:v>190</c:v>
                </c:pt>
                <c:pt idx="10">
                  <c:v>200</c:v>
                </c:pt>
                <c:pt idx="11">
                  <c:v>210</c:v>
                </c:pt>
                <c:pt idx="12">
                  <c:v>220</c:v>
                </c:pt>
                <c:pt idx="13">
                  <c:v>230</c:v>
                </c:pt>
                <c:pt idx="14">
                  <c:v>240</c:v>
                </c:pt>
                <c:pt idx="15">
                  <c:v>250</c:v>
                </c:pt>
                <c:pt idx="16">
                  <c:v>260</c:v>
                </c:pt>
                <c:pt idx="17">
                  <c:v>270</c:v>
                </c:pt>
                <c:pt idx="18">
                  <c:v>280</c:v>
                </c:pt>
                <c:pt idx="19">
                  <c:v>290</c:v>
                </c:pt>
                <c:pt idx="20">
                  <c:v>300</c:v>
                </c:pt>
                <c:pt idx="21">
                  <c:v>310</c:v>
                </c:pt>
                <c:pt idx="22">
                  <c:v>320</c:v>
                </c:pt>
                <c:pt idx="23">
                  <c:v>330</c:v>
                </c:pt>
                <c:pt idx="24">
                  <c:v>340</c:v>
                </c:pt>
                <c:pt idx="25">
                  <c:v>350</c:v>
                </c:pt>
                <c:pt idx="26">
                  <c:v>360</c:v>
                </c:pt>
                <c:pt idx="27">
                  <c:v>370</c:v>
                </c:pt>
                <c:pt idx="28">
                  <c:v>375</c:v>
                </c:pt>
                <c:pt idx="29">
                  <c:v>380</c:v>
                </c:pt>
                <c:pt idx="30">
                  <c:v>390</c:v>
                </c:pt>
                <c:pt idx="31">
                  <c:v>400</c:v>
                </c:pt>
                <c:pt idx="32">
                  <c:v>410</c:v>
                </c:pt>
                <c:pt idx="33">
                  <c:v>420</c:v>
                </c:pt>
                <c:pt idx="34">
                  <c:v>430</c:v>
                </c:pt>
                <c:pt idx="35">
                  <c:v>440</c:v>
                </c:pt>
                <c:pt idx="36">
                  <c:v>450</c:v>
                </c:pt>
                <c:pt idx="37">
                  <c:v>460</c:v>
                </c:pt>
                <c:pt idx="38">
                  <c:v>472</c:v>
                </c:pt>
                <c:pt idx="39">
                  <c:v>480</c:v>
                </c:pt>
                <c:pt idx="40">
                  <c:v>490</c:v>
                </c:pt>
                <c:pt idx="41">
                  <c:v>500</c:v>
                </c:pt>
                <c:pt idx="42">
                  <c:v>510</c:v>
                </c:pt>
                <c:pt idx="43">
                  <c:v>525</c:v>
                </c:pt>
                <c:pt idx="44">
                  <c:v>540</c:v>
                </c:pt>
                <c:pt idx="45">
                  <c:v>550</c:v>
                </c:pt>
                <c:pt idx="46">
                  <c:v>560</c:v>
                </c:pt>
                <c:pt idx="47">
                  <c:v>570</c:v>
                </c:pt>
                <c:pt idx="48">
                  <c:v>580</c:v>
                </c:pt>
                <c:pt idx="49">
                  <c:v>590</c:v>
                </c:pt>
                <c:pt idx="50">
                  <c:v>600</c:v>
                </c:pt>
                <c:pt idx="51">
                  <c:v>608</c:v>
                </c:pt>
                <c:pt idx="52">
                  <c:v>617</c:v>
                </c:pt>
                <c:pt idx="53">
                  <c:v>626</c:v>
                </c:pt>
                <c:pt idx="54">
                  <c:v>640</c:v>
                </c:pt>
                <c:pt idx="55">
                  <c:v>650</c:v>
                </c:pt>
                <c:pt idx="56">
                  <c:v>660</c:v>
                </c:pt>
                <c:pt idx="57">
                  <c:v>670</c:v>
                </c:pt>
                <c:pt idx="58">
                  <c:v>680</c:v>
                </c:pt>
                <c:pt idx="59">
                  <c:v>690</c:v>
                </c:pt>
                <c:pt idx="60">
                  <c:v>700</c:v>
                </c:pt>
                <c:pt idx="61">
                  <c:v>710</c:v>
                </c:pt>
                <c:pt idx="62">
                  <c:v>720</c:v>
                </c:pt>
                <c:pt idx="63">
                  <c:v>730</c:v>
                </c:pt>
                <c:pt idx="64">
                  <c:v>740</c:v>
                </c:pt>
                <c:pt idx="65">
                  <c:v>750</c:v>
                </c:pt>
                <c:pt idx="66">
                  <c:v>760</c:v>
                </c:pt>
                <c:pt idx="67">
                  <c:v>770</c:v>
                </c:pt>
                <c:pt idx="68">
                  <c:v>780</c:v>
                </c:pt>
                <c:pt idx="69">
                  <c:v>790</c:v>
                </c:pt>
                <c:pt idx="70">
                  <c:v>800</c:v>
                </c:pt>
                <c:pt idx="71">
                  <c:v>810</c:v>
                </c:pt>
                <c:pt idx="72">
                  <c:v>820</c:v>
                </c:pt>
                <c:pt idx="73">
                  <c:v>830</c:v>
                </c:pt>
                <c:pt idx="74">
                  <c:v>840</c:v>
                </c:pt>
                <c:pt idx="75">
                  <c:v>850</c:v>
                </c:pt>
                <c:pt idx="76">
                  <c:v>860</c:v>
                </c:pt>
                <c:pt idx="77">
                  <c:v>870</c:v>
                </c:pt>
                <c:pt idx="78">
                  <c:v>880</c:v>
                </c:pt>
                <c:pt idx="79">
                  <c:v>890</c:v>
                </c:pt>
                <c:pt idx="80">
                  <c:v>900</c:v>
                </c:pt>
              </c:numCache>
            </c:numRef>
          </c:xVal>
          <c:yVal>
            <c:numRef>
              <c:f>'[Worksheet in network.pptx]Sheet1'!$B$2:$B$199</c:f>
              <c:numCache>
                <c:formatCode>General</c:formatCode>
                <c:ptCount val="19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0.02</c:v>
                </c:pt>
                <c:pt idx="27">
                  <c:v>0.42</c:v>
                </c:pt>
                <c:pt idx="28">
                  <c:v>1</c:v>
                </c:pt>
                <c:pt idx="29">
                  <c:v>0.49</c:v>
                </c:pt>
                <c:pt idx="30">
                  <c:v>7.0000000000000007E-2</c:v>
                </c:pt>
                <c:pt idx="31">
                  <c:v>0.02</c:v>
                </c:pt>
                <c:pt idx="32">
                  <c:v>0.01</c:v>
                </c:pt>
                <c:pt idx="33">
                  <c:v>0.01</c:v>
                </c:pt>
                <c:pt idx="34">
                  <c:v>1.4999999999999999E-2</c:v>
                </c:pt>
                <c:pt idx="35">
                  <c:v>3.5000000000000003E-2</c:v>
                </c:pt>
                <c:pt idx="36">
                  <c:v>0.09</c:v>
                </c:pt>
                <c:pt idx="37">
                  <c:v>0.41</c:v>
                </c:pt>
                <c:pt idx="38">
                  <c:v>1</c:v>
                </c:pt>
                <c:pt idx="39">
                  <c:v>0.74</c:v>
                </c:pt>
                <c:pt idx="40">
                  <c:v>0.38</c:v>
                </c:pt>
                <c:pt idx="41">
                  <c:v>0.19</c:v>
                </c:pt>
                <c:pt idx="42">
                  <c:v>0.52</c:v>
                </c:pt>
                <c:pt idx="43">
                  <c:v>1</c:v>
                </c:pt>
                <c:pt idx="44">
                  <c:v>0.61</c:v>
                </c:pt>
                <c:pt idx="45">
                  <c:v>0.38</c:v>
                </c:pt>
                <c:pt idx="46">
                  <c:v>0.22</c:v>
                </c:pt>
                <c:pt idx="47">
                  <c:v>0.12</c:v>
                </c:pt>
                <c:pt idx="48">
                  <c:v>7.0000000000000007E-2</c:v>
                </c:pt>
                <c:pt idx="49">
                  <c:v>0.05</c:v>
                </c:pt>
                <c:pt idx="50">
                  <c:v>0.06</c:v>
                </c:pt>
                <c:pt idx="51">
                  <c:v>0.12</c:v>
                </c:pt>
                <c:pt idx="52">
                  <c:v>0.32</c:v>
                </c:pt>
                <c:pt idx="53">
                  <c:v>1</c:v>
                </c:pt>
                <c:pt idx="54">
                  <c:v>0.52</c:v>
                </c:pt>
                <c:pt idx="55">
                  <c:v>0.21</c:v>
                </c:pt>
                <c:pt idx="56">
                  <c:v>0.05</c:v>
                </c:pt>
                <c:pt idx="57">
                  <c:v>0.01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5.0000000000000001E-3</c:v>
                </c:pt>
                <c:pt idx="69">
                  <c:v>0.02</c:v>
                </c:pt>
                <c:pt idx="70">
                  <c:v>0.06</c:v>
                </c:pt>
                <c:pt idx="71">
                  <c:v>0.15</c:v>
                </c:pt>
                <c:pt idx="72">
                  <c:v>0.35</c:v>
                </c:pt>
                <c:pt idx="73">
                  <c:v>0.6</c:v>
                </c:pt>
                <c:pt idx="74">
                  <c:v>0.83</c:v>
                </c:pt>
                <c:pt idx="75">
                  <c:v>1</c:v>
                </c:pt>
                <c:pt idx="76">
                  <c:v>0.85</c:v>
                </c:pt>
                <c:pt idx="77">
                  <c:v>0.63</c:v>
                </c:pt>
                <c:pt idx="78">
                  <c:v>0.42</c:v>
                </c:pt>
                <c:pt idx="79">
                  <c:v>0.24</c:v>
                </c:pt>
                <c:pt idx="80">
                  <c:v>0.17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B909-42B6-857D-6D955A2ACBD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60877728"/>
        <c:axId val="560870840"/>
      </c:scatterChart>
      <c:valAx>
        <c:axId val="560877728"/>
        <c:scaling>
          <c:orientation val="minMax"/>
          <c:max val="900"/>
          <c:min val="1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0870840"/>
        <c:crosses val="autoZero"/>
        <c:crossBetween val="midCat"/>
        <c:majorUnit val="20"/>
        <c:minorUnit val="10"/>
      </c:valAx>
      <c:valAx>
        <c:axId val="560870840"/>
        <c:scaling>
          <c:orientation val="minMax"/>
          <c:max val="1"/>
          <c:min val="0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crossAx val="56087772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0.8941</cdr:x>
      <cdr:y>0.47319</cdr:y>
    </cdr:from>
    <cdr:to>
      <cdr:x>0.95414</cdr:x>
      <cdr:y>0.91786</cdr:y>
    </cdr:to>
    <cdr:sp macro="" textlink="">
      <cdr:nvSpPr>
        <cdr:cNvPr id="9" name="Rectangle 8">
          <a:extLst xmlns:a="http://schemas.openxmlformats.org/drawingml/2006/main">
            <a:ext uri="{FF2B5EF4-FFF2-40B4-BE49-F238E27FC236}">
              <a16:creationId xmlns:a16="http://schemas.microsoft.com/office/drawing/2014/main" id="{8B16B314-CB88-4973-BAF3-94F64DC77772}"/>
            </a:ext>
          </a:extLst>
        </cdr:cNvPr>
        <cdr:cNvSpPr/>
      </cdr:nvSpPr>
      <cdr:spPr>
        <a:xfrm xmlns:a="http://schemas.openxmlformats.org/drawingml/2006/main">
          <a:off x="10036627" y="1661059"/>
          <a:ext cx="673975" cy="1560979"/>
        </a:xfrm>
        <a:prstGeom xmlns:a="http://schemas.openxmlformats.org/drawingml/2006/main" prst="rect">
          <a:avLst/>
        </a:prstGeom>
        <a:solidFill xmlns:a="http://schemas.openxmlformats.org/drawingml/2006/main">
          <a:schemeClr val="accent6">
            <a:lumMod val="20000"/>
            <a:lumOff val="80000"/>
            <a:alpha val="50000"/>
          </a:schemeClr>
        </a:solidFill>
        <a:ln xmlns:a="http://schemas.openxmlformats.org/drawingml/2006/main">
          <a:noFill/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en-US"/>
        </a:p>
      </cdr:txBody>
    </cdr:sp>
  </cdr:relSizeAnchor>
  <cdr:relSizeAnchor xmlns:cdr="http://schemas.openxmlformats.org/drawingml/2006/chartDrawing">
    <cdr:from>
      <cdr:x>0.51459</cdr:x>
      <cdr:y>0.4678</cdr:y>
    </cdr:from>
    <cdr:to>
      <cdr:x>0.55897</cdr:x>
      <cdr:y>0.91247</cdr:y>
    </cdr:to>
    <cdr:sp macro="" textlink="">
      <cdr:nvSpPr>
        <cdr:cNvPr id="7" name="Rectangle 6">
          <a:extLst xmlns:a="http://schemas.openxmlformats.org/drawingml/2006/main">
            <a:ext uri="{FF2B5EF4-FFF2-40B4-BE49-F238E27FC236}">
              <a16:creationId xmlns:a16="http://schemas.microsoft.com/office/drawing/2014/main" id="{4C125C83-CB32-473E-8E54-C0D587ED4979}"/>
            </a:ext>
          </a:extLst>
        </cdr:cNvPr>
        <cdr:cNvSpPr/>
      </cdr:nvSpPr>
      <cdr:spPr>
        <a:xfrm xmlns:a="http://schemas.openxmlformats.org/drawingml/2006/main">
          <a:off x="5776505" y="1642138"/>
          <a:ext cx="498173" cy="1560979"/>
        </a:xfrm>
        <a:prstGeom xmlns:a="http://schemas.openxmlformats.org/drawingml/2006/main" prst="rect">
          <a:avLst/>
        </a:prstGeom>
        <a:solidFill xmlns:a="http://schemas.openxmlformats.org/drawingml/2006/main">
          <a:schemeClr val="accent6">
            <a:lumMod val="20000"/>
            <a:lumOff val="80000"/>
            <a:alpha val="50000"/>
          </a:schemeClr>
        </a:solidFill>
        <a:ln xmlns:a="http://schemas.openxmlformats.org/drawingml/2006/main">
          <a:noFill/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en-US" dirty="0"/>
        </a:p>
      </cdr:txBody>
    </cdr:sp>
  </cdr:relSizeAnchor>
  <cdr:relSizeAnchor xmlns:cdr="http://schemas.openxmlformats.org/drawingml/2006/chartDrawing">
    <cdr:from>
      <cdr:x>0.64609</cdr:x>
      <cdr:y>0.47404</cdr:y>
    </cdr:from>
    <cdr:to>
      <cdr:x>0.67193</cdr:x>
      <cdr:y>0.91871</cdr:y>
    </cdr:to>
    <cdr:sp macro="" textlink="">
      <cdr:nvSpPr>
        <cdr:cNvPr id="8" name="Rectangle 7">
          <a:extLst xmlns:a="http://schemas.openxmlformats.org/drawingml/2006/main">
            <a:ext uri="{FF2B5EF4-FFF2-40B4-BE49-F238E27FC236}">
              <a16:creationId xmlns:a16="http://schemas.microsoft.com/office/drawing/2014/main" id="{884264A0-A7DF-419F-BB0B-541A81DC5018}"/>
            </a:ext>
          </a:extLst>
        </cdr:cNvPr>
        <cdr:cNvSpPr/>
      </cdr:nvSpPr>
      <cdr:spPr>
        <a:xfrm xmlns:a="http://schemas.openxmlformats.org/drawingml/2006/main">
          <a:off x="7252609" y="1664047"/>
          <a:ext cx="289993" cy="1560979"/>
        </a:xfrm>
        <a:prstGeom xmlns:a="http://schemas.openxmlformats.org/drawingml/2006/main" prst="rect">
          <a:avLst/>
        </a:prstGeom>
        <a:solidFill xmlns:a="http://schemas.openxmlformats.org/drawingml/2006/main">
          <a:schemeClr val="accent6">
            <a:lumMod val="20000"/>
            <a:lumOff val="80000"/>
            <a:alpha val="50000"/>
          </a:schemeClr>
        </a:solidFill>
        <a:ln xmlns:a="http://schemas.openxmlformats.org/drawingml/2006/main">
          <a:noFill/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en-US"/>
        </a:p>
      </cdr:txBody>
    </cdr:sp>
  </cdr:relSizeAnchor>
  <cdr:relSizeAnchor xmlns:cdr="http://schemas.openxmlformats.org/drawingml/2006/chartDrawing">
    <cdr:from>
      <cdr:x>0.45794</cdr:x>
      <cdr:y>0.47063</cdr:y>
    </cdr:from>
    <cdr:to>
      <cdr:x>0.48616</cdr:x>
      <cdr:y>0.91531</cdr:y>
    </cdr:to>
    <cdr:sp macro="" textlink="">
      <cdr:nvSpPr>
        <cdr:cNvPr id="6" name="Rectangle 5">
          <a:extLst xmlns:a="http://schemas.openxmlformats.org/drawingml/2006/main">
            <a:ext uri="{FF2B5EF4-FFF2-40B4-BE49-F238E27FC236}">
              <a16:creationId xmlns:a16="http://schemas.microsoft.com/office/drawing/2014/main" id="{FE30D679-336E-4E11-9C5E-77EC1730668C}"/>
            </a:ext>
          </a:extLst>
        </cdr:cNvPr>
        <cdr:cNvSpPr/>
      </cdr:nvSpPr>
      <cdr:spPr>
        <a:xfrm xmlns:a="http://schemas.openxmlformats.org/drawingml/2006/main">
          <a:off x="5140532" y="1652094"/>
          <a:ext cx="316753" cy="1560979"/>
        </a:xfrm>
        <a:prstGeom xmlns:a="http://schemas.openxmlformats.org/drawingml/2006/main" prst="rect">
          <a:avLst/>
        </a:prstGeom>
        <a:solidFill xmlns:a="http://schemas.openxmlformats.org/drawingml/2006/main">
          <a:schemeClr val="accent6">
            <a:lumMod val="20000"/>
            <a:lumOff val="80000"/>
            <a:alpha val="50000"/>
          </a:schemeClr>
        </a:solidFill>
        <a:ln xmlns:a="http://schemas.openxmlformats.org/drawingml/2006/main">
          <a:noFill/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en-US"/>
        </a:p>
      </cdr:txBody>
    </cdr:sp>
  </cdr:relSizeAnchor>
  <cdr:relSizeAnchor xmlns:cdr="http://schemas.openxmlformats.org/drawingml/2006/chartDrawing">
    <cdr:from>
      <cdr:x>0.34856</cdr:x>
      <cdr:y>0.4685</cdr:y>
    </cdr:from>
    <cdr:to>
      <cdr:x>0.36029</cdr:x>
      <cdr:y>0.91317</cdr:y>
    </cdr:to>
    <cdr:sp macro="" textlink="">
      <cdr:nvSpPr>
        <cdr:cNvPr id="5" name="Rectangle 4">
          <a:extLst xmlns:a="http://schemas.openxmlformats.org/drawingml/2006/main">
            <a:ext uri="{FF2B5EF4-FFF2-40B4-BE49-F238E27FC236}">
              <a16:creationId xmlns:a16="http://schemas.microsoft.com/office/drawing/2014/main" id="{D61E47C3-C829-418E-847F-513694F12B42}"/>
            </a:ext>
          </a:extLst>
        </cdr:cNvPr>
        <cdr:cNvSpPr/>
      </cdr:nvSpPr>
      <cdr:spPr>
        <a:xfrm xmlns:a="http://schemas.openxmlformats.org/drawingml/2006/main">
          <a:off x="3912697" y="1644597"/>
          <a:ext cx="131650" cy="1560979"/>
        </a:xfrm>
        <a:prstGeom xmlns:a="http://schemas.openxmlformats.org/drawingml/2006/main" prst="rect">
          <a:avLst/>
        </a:prstGeom>
        <a:solidFill xmlns:a="http://schemas.openxmlformats.org/drawingml/2006/main">
          <a:schemeClr val="accent6">
            <a:lumMod val="20000"/>
            <a:lumOff val="80000"/>
            <a:alpha val="50000"/>
          </a:schemeClr>
        </a:solidFill>
        <a:ln xmlns:a="http://schemas.openxmlformats.org/drawingml/2006/main">
          <a:noFill/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en-US"/>
        </a:p>
      </cdr:txBody>
    </cdr:sp>
  </cdr:relSizeAnchor>
  <cdr:relSizeAnchor xmlns:cdr="http://schemas.openxmlformats.org/drawingml/2006/chartDrawing">
    <cdr:from>
      <cdr:x>0.02289</cdr:x>
      <cdr:y>0.47181</cdr:y>
    </cdr:from>
    <cdr:to>
      <cdr:x>0.98111</cdr:x>
      <cdr:y>0.47181</cdr:y>
    </cdr:to>
    <cdr:cxnSp macro="">
      <cdr:nvCxnSpPr>
        <cdr:cNvPr id="3" name="Straight Connector 2">
          <a:extLst xmlns:a="http://schemas.openxmlformats.org/drawingml/2006/main">
            <a:ext uri="{FF2B5EF4-FFF2-40B4-BE49-F238E27FC236}">
              <a16:creationId xmlns:a16="http://schemas.microsoft.com/office/drawing/2014/main" id="{AE50E7FC-E0DA-4868-BE6A-48480ABA2823}"/>
            </a:ext>
          </a:extLst>
        </cdr:cNvPr>
        <cdr:cNvCxnSpPr/>
      </cdr:nvCxnSpPr>
      <cdr:spPr>
        <a:xfrm xmlns:a="http://schemas.openxmlformats.org/drawingml/2006/main">
          <a:off x="256902" y="1656242"/>
          <a:ext cx="10756446" cy="0"/>
        </a:xfrm>
        <a:prstGeom xmlns:a="http://schemas.openxmlformats.org/drawingml/2006/main" prst="line">
          <a:avLst/>
        </a:prstGeom>
        <a:ln xmlns:a="http://schemas.openxmlformats.org/drawingml/2006/main" w="19050">
          <a:solidFill>
            <a:srgbClr val="00B050"/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0.35371</cdr:x>
      <cdr:y>0.03726</cdr:y>
    </cdr:from>
    <cdr:to>
      <cdr:x>0.35371</cdr:x>
      <cdr:y>0.91657</cdr:y>
    </cdr:to>
    <cdr:cxnSp macro="">
      <cdr:nvCxnSpPr>
        <cdr:cNvPr id="12" name="Straight Connector 11">
          <a:extLst xmlns:a="http://schemas.openxmlformats.org/drawingml/2006/main">
            <a:ext uri="{FF2B5EF4-FFF2-40B4-BE49-F238E27FC236}">
              <a16:creationId xmlns:a16="http://schemas.microsoft.com/office/drawing/2014/main" id="{D5BCA294-B15D-48C3-941D-4C41F0A21E4C}"/>
            </a:ext>
          </a:extLst>
        </cdr:cNvPr>
        <cdr:cNvCxnSpPr/>
      </cdr:nvCxnSpPr>
      <cdr:spPr>
        <a:xfrm xmlns:a="http://schemas.openxmlformats.org/drawingml/2006/main">
          <a:off x="3970570" y="130805"/>
          <a:ext cx="0" cy="3086698"/>
        </a:xfrm>
        <a:prstGeom xmlns:a="http://schemas.openxmlformats.org/drawingml/2006/main" prst="line">
          <a:avLst/>
        </a:prstGeom>
        <a:ln xmlns:a="http://schemas.openxmlformats.org/drawingml/2006/main" w="19050">
          <a:solidFill>
            <a:srgbClr val="00B050"/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0.47133</cdr:x>
      <cdr:y>0.03726</cdr:y>
    </cdr:from>
    <cdr:to>
      <cdr:x>0.47133</cdr:x>
      <cdr:y>0.91324</cdr:y>
    </cdr:to>
    <cdr:cxnSp macro="">
      <cdr:nvCxnSpPr>
        <cdr:cNvPr id="19" name="Straight Connector 18">
          <a:extLst xmlns:a="http://schemas.openxmlformats.org/drawingml/2006/main">
            <a:ext uri="{FF2B5EF4-FFF2-40B4-BE49-F238E27FC236}">
              <a16:creationId xmlns:a16="http://schemas.microsoft.com/office/drawing/2014/main" id="{BF7988B6-8AC2-46A7-AA3C-E6B431507F88}"/>
            </a:ext>
          </a:extLst>
        </cdr:cNvPr>
        <cdr:cNvCxnSpPr/>
      </cdr:nvCxnSpPr>
      <cdr:spPr>
        <a:xfrm xmlns:a="http://schemas.openxmlformats.org/drawingml/2006/main">
          <a:off x="5290797" y="130805"/>
          <a:ext cx="0" cy="3074993"/>
        </a:xfrm>
        <a:prstGeom xmlns:a="http://schemas.openxmlformats.org/drawingml/2006/main" prst="line">
          <a:avLst/>
        </a:prstGeom>
        <a:ln xmlns:a="http://schemas.openxmlformats.org/drawingml/2006/main" w="19050">
          <a:solidFill>
            <a:srgbClr val="00B050"/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0.53497</cdr:x>
      <cdr:y>0.03726</cdr:y>
    </cdr:from>
    <cdr:to>
      <cdr:x>0.53497</cdr:x>
      <cdr:y>0.91324</cdr:y>
    </cdr:to>
    <cdr:cxnSp macro="">
      <cdr:nvCxnSpPr>
        <cdr:cNvPr id="20" name="Straight Connector 19">
          <a:extLst xmlns:a="http://schemas.openxmlformats.org/drawingml/2006/main">
            <a:ext uri="{FF2B5EF4-FFF2-40B4-BE49-F238E27FC236}">
              <a16:creationId xmlns:a16="http://schemas.microsoft.com/office/drawing/2014/main" id="{4BA76AA7-62D3-4999-B8B8-64A9080C2C96}"/>
            </a:ext>
          </a:extLst>
        </cdr:cNvPr>
        <cdr:cNvCxnSpPr/>
      </cdr:nvCxnSpPr>
      <cdr:spPr>
        <a:xfrm xmlns:a="http://schemas.openxmlformats.org/drawingml/2006/main">
          <a:off x="6005169" y="130805"/>
          <a:ext cx="0" cy="3074993"/>
        </a:xfrm>
        <a:prstGeom xmlns:a="http://schemas.openxmlformats.org/drawingml/2006/main" prst="line">
          <a:avLst/>
        </a:prstGeom>
        <a:ln xmlns:a="http://schemas.openxmlformats.org/drawingml/2006/main" w="19050">
          <a:solidFill>
            <a:srgbClr val="00B050"/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0.65659</cdr:x>
      <cdr:y>0.03726</cdr:y>
    </cdr:from>
    <cdr:to>
      <cdr:x>0.65659</cdr:x>
      <cdr:y>0.91324</cdr:y>
    </cdr:to>
    <cdr:cxnSp macro="">
      <cdr:nvCxnSpPr>
        <cdr:cNvPr id="21" name="Straight Connector 20">
          <a:extLst xmlns:a="http://schemas.openxmlformats.org/drawingml/2006/main">
            <a:ext uri="{FF2B5EF4-FFF2-40B4-BE49-F238E27FC236}">
              <a16:creationId xmlns:a16="http://schemas.microsoft.com/office/drawing/2014/main" id="{9FE50073-03BD-4C01-BFEC-6FA2625DD430}"/>
            </a:ext>
          </a:extLst>
        </cdr:cNvPr>
        <cdr:cNvCxnSpPr/>
      </cdr:nvCxnSpPr>
      <cdr:spPr>
        <a:xfrm xmlns:a="http://schemas.openxmlformats.org/drawingml/2006/main">
          <a:off x="7370419" y="130805"/>
          <a:ext cx="0" cy="3074993"/>
        </a:xfrm>
        <a:prstGeom xmlns:a="http://schemas.openxmlformats.org/drawingml/2006/main" prst="line">
          <a:avLst/>
        </a:prstGeom>
        <a:ln xmlns:a="http://schemas.openxmlformats.org/drawingml/2006/main" w="19050">
          <a:solidFill>
            <a:srgbClr val="00B050"/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0.92348</cdr:x>
      <cdr:y>0.03726</cdr:y>
    </cdr:from>
    <cdr:to>
      <cdr:x>0.92348</cdr:x>
      <cdr:y>0.91324</cdr:y>
    </cdr:to>
    <cdr:cxnSp macro="">
      <cdr:nvCxnSpPr>
        <cdr:cNvPr id="22" name="Straight Connector 21">
          <a:extLst xmlns:a="http://schemas.openxmlformats.org/drawingml/2006/main">
            <a:ext uri="{FF2B5EF4-FFF2-40B4-BE49-F238E27FC236}">
              <a16:creationId xmlns:a16="http://schemas.microsoft.com/office/drawing/2014/main" id="{87E24A87-3F0F-4788-993F-9001A6DCCA96}"/>
            </a:ext>
          </a:extLst>
        </cdr:cNvPr>
        <cdr:cNvCxnSpPr/>
      </cdr:nvCxnSpPr>
      <cdr:spPr>
        <a:xfrm xmlns:a="http://schemas.openxmlformats.org/drawingml/2006/main">
          <a:off x="10366349" y="130805"/>
          <a:ext cx="0" cy="3074993"/>
        </a:xfrm>
        <a:prstGeom xmlns:a="http://schemas.openxmlformats.org/drawingml/2006/main" prst="line">
          <a:avLst/>
        </a:prstGeom>
        <a:ln xmlns:a="http://schemas.openxmlformats.org/drawingml/2006/main" w="19050">
          <a:solidFill>
            <a:srgbClr val="00B050"/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F331E-14E0-41AB-9A6A-99046362FF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563055-C8ED-43DA-857A-95D73A4ABD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87DD5C-B2AD-480B-B731-98915123D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690FB-D2F8-4FAA-B5D4-40764D6363E4}" type="datetimeFigureOut">
              <a:rPr lang="en-GB" smtClean="0"/>
              <a:t>18/12/2020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9A2079-52D0-411A-9C1E-645D14F51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4DE071-15B3-4076-9EE1-70F9B261C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B90D6-BDAF-4FC7-80BB-0503747854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7647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CE948-F6A5-4707-B849-65C4BA8BD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828ECA-A72B-4CEF-A491-A0D7735388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84996-E327-44A1-B422-C164AA405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690FB-D2F8-4FAA-B5D4-40764D6363E4}" type="datetimeFigureOut">
              <a:rPr lang="en-GB" smtClean="0"/>
              <a:t>18/12/2020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70FE4E-0C7F-4439-B676-30AF77376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A95434-0F8D-4F6B-B63A-4823CBF31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B90D6-BDAF-4FC7-80BB-0503747854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4694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258956-7C9F-4DF0-9CEE-5CD904E67A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55227D-98C1-4993-A092-D6E4297A0A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6D8CE-A002-4F26-ACA0-A3D580F3B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690FB-D2F8-4FAA-B5D4-40764D6363E4}" type="datetimeFigureOut">
              <a:rPr lang="en-GB" smtClean="0"/>
              <a:t>18/12/2020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950982-7218-4B7D-8294-61ED750E2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E89DD3-45B3-4742-9AF7-3026D2D65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B90D6-BDAF-4FC7-80BB-0503747854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348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109F6-B9F2-4471-B3CF-278F9AB68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CDF2B8-5E1C-46D8-8795-7A698AC2C7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7C8757-0C72-4555-A032-3EAA6ED4C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690FB-D2F8-4FAA-B5D4-40764D6363E4}" type="datetimeFigureOut">
              <a:rPr lang="en-GB" smtClean="0"/>
              <a:t>18/12/2020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AF3276-0C88-432A-8287-AA5147877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262241-98D4-4770-B9AB-BC493BC5D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B90D6-BDAF-4FC7-80BB-0503747854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9182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8D180-F415-468D-961F-134A73E8B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C7E51E-6A22-405F-92DE-7DB60B8126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5C9608-CB17-4773-A3BC-EC2B278DC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690FB-D2F8-4FAA-B5D4-40764D6363E4}" type="datetimeFigureOut">
              <a:rPr lang="en-GB" smtClean="0"/>
              <a:t>18/12/2020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318E19-EBF1-4CD7-AFD9-C83E4B3F0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CDD602-6AF6-47DC-B755-8C8838473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B90D6-BDAF-4FC7-80BB-0503747854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1597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54CA4-4FC5-4B5C-B03B-FB34D0B85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BFFF38-96AC-4A30-9C61-889A8D917C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9C90CC-3B8B-48AD-841B-F57292E440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95159F-53AB-434F-A780-902DB30E0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690FB-D2F8-4FAA-B5D4-40764D6363E4}" type="datetimeFigureOut">
              <a:rPr lang="en-GB" smtClean="0"/>
              <a:t>18/12/2020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F148BF-83A9-41EE-AAD8-CC041BD4B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9CA473-72FD-45F1-A27B-90CEAF09C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B90D6-BDAF-4FC7-80BB-0503747854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0914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1AC1C-B476-40DA-89FD-5B110E6AB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DA5DDA-59F7-4C25-9F88-ACF6790BA2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4F3842-47B0-4FB9-84B9-3784A13332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FED06D-20A7-40FE-9705-BD5F13CEF3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AF368B-8171-4B4F-9703-9710DB853A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26030D-9E59-4A77-A8BF-564CC4F47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690FB-D2F8-4FAA-B5D4-40764D6363E4}" type="datetimeFigureOut">
              <a:rPr lang="en-GB" smtClean="0"/>
              <a:t>18/12/2020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6029C9-6E32-4E41-B980-5F8EEAC83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59B16D-306C-4C7C-9F88-22353B05C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B90D6-BDAF-4FC7-80BB-0503747854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732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A0B28-D668-4F82-85F4-28578F046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0D8F17-3CE7-4284-B136-1925451C9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690FB-D2F8-4FAA-B5D4-40764D6363E4}" type="datetimeFigureOut">
              <a:rPr lang="en-GB" smtClean="0"/>
              <a:t>18/12/2020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5D5257-684C-4CF9-8AD1-D4C57AB69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0F3E5-4629-4FAD-AA0F-933BE600D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B90D6-BDAF-4FC7-80BB-0503747854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0263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04835D-E4C1-4035-A285-33AF09EBB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690FB-D2F8-4FAA-B5D4-40764D6363E4}" type="datetimeFigureOut">
              <a:rPr lang="en-GB" smtClean="0"/>
              <a:t>18/12/2020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6DDD2E-2FB3-466B-BFAF-851EFD765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A4345-952F-4784-A59E-0F7D27A9B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B90D6-BDAF-4FC7-80BB-0503747854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9984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33A18-A481-43F0-89B4-1444B9F72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92AE11-C516-4EDE-88DB-09BD2EB7EA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7B4D3C-8D48-4F5E-994B-E66BA958D6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94EBD3-1B3D-49B7-BD87-55142A204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690FB-D2F8-4FAA-B5D4-40764D6363E4}" type="datetimeFigureOut">
              <a:rPr lang="en-GB" smtClean="0"/>
              <a:t>18/12/2020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214EA4-3049-48BA-972F-4FB4A86EB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2079A6-82A0-4CAC-9C69-09F6EA1B7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B90D6-BDAF-4FC7-80BB-0503747854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6108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74389-ECFF-4BC5-80DF-E8675C45D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B1CD08-D7A9-4CD2-933B-11D263D9BC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E1CC6-4772-4B92-9075-702F375A0D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A2B299-54C2-486F-92C6-73E9BA94D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690FB-D2F8-4FAA-B5D4-40764D6363E4}" type="datetimeFigureOut">
              <a:rPr lang="en-GB" smtClean="0"/>
              <a:t>18/12/2020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5151E3-6A3F-4E86-B860-F0864FE93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8A84BA-647D-418F-A089-7D22506F9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B90D6-BDAF-4FC7-80BB-0503747854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028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23F5D7-747F-4DF7-ABF2-75697E738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E4CF02-18F9-4AF1-8082-D5DC8CEEBE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A1A45C-18C1-46EA-BD93-F908F38EE7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F690FB-D2F8-4FAA-B5D4-40764D6363E4}" type="datetimeFigureOut">
              <a:rPr lang="en-GB" smtClean="0"/>
              <a:t>18/12/2020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874248-ED77-47A8-8596-D49367B9B3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60E325-919C-41F5-A19E-0C0704ECB4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EB90D6-BDAF-4FC7-80BB-0503747854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8948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0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CA0CFD8-CD9F-4CFC-A8CA-25C374189A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9663" y="1430900"/>
            <a:ext cx="533400" cy="495300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  <a:softEdge rad="63500"/>
          </a:effec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67758E8C-B5BF-4A56-AD29-8EF81B790F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8992" y="3540560"/>
            <a:ext cx="350286" cy="350286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6C47FDAD-92EC-4D52-8468-5B34EEA2E383}"/>
              </a:ext>
            </a:extLst>
          </p:cNvPr>
          <p:cNvSpPr/>
          <p:nvPr/>
        </p:nvSpPr>
        <p:spPr>
          <a:xfrm>
            <a:off x="4670360" y="3659835"/>
            <a:ext cx="1296957" cy="745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7B1AD51F-5AB7-4BE8-94AD-6BD7BC0CCF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9434" y="3557781"/>
            <a:ext cx="350286" cy="350286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B026D5B2-A414-43A9-BAE5-5D7AAD0BBC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5032" y="3540560"/>
            <a:ext cx="350286" cy="350286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DE1CD3A5-563E-4358-9E47-54A8499D9D69}"/>
              </a:ext>
            </a:extLst>
          </p:cNvPr>
          <p:cNvSpPr/>
          <p:nvPr/>
        </p:nvSpPr>
        <p:spPr>
          <a:xfrm rot="10800000">
            <a:off x="6878980" y="3677056"/>
            <a:ext cx="1296957" cy="745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4E12E4-D23F-40C8-BD7F-FEB0853B90BF}"/>
              </a:ext>
            </a:extLst>
          </p:cNvPr>
          <p:cNvSpPr txBox="1"/>
          <p:nvPr/>
        </p:nvSpPr>
        <p:spPr>
          <a:xfrm>
            <a:off x="4829622" y="3479849"/>
            <a:ext cx="3818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P2P</a:t>
            </a:r>
            <a:endParaRPr lang="en-GB" sz="1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39A916-F7D7-47EE-8B65-67080929AA97}"/>
              </a:ext>
            </a:extLst>
          </p:cNvPr>
          <p:cNvSpPr txBox="1"/>
          <p:nvPr/>
        </p:nvSpPr>
        <p:spPr>
          <a:xfrm>
            <a:off x="5240165" y="6299138"/>
            <a:ext cx="2536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/>
              <a:t>ESPEasy</a:t>
            </a:r>
            <a:r>
              <a:rPr lang="en-GB" b="1" dirty="0"/>
              <a:t> P2P Networking</a:t>
            </a:r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A2DE08F9-3EA8-4B45-B2A0-68C9885D0C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3698" y="4571943"/>
            <a:ext cx="350286" cy="350286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Arrow: Right 15">
            <a:extLst>
              <a:ext uri="{FF2B5EF4-FFF2-40B4-BE49-F238E27FC236}">
                <a16:creationId xmlns:a16="http://schemas.microsoft.com/office/drawing/2014/main" id="{7E00D6F0-A484-4825-BE1C-4F84C1A6B939}"/>
              </a:ext>
            </a:extLst>
          </p:cNvPr>
          <p:cNvSpPr/>
          <p:nvPr/>
        </p:nvSpPr>
        <p:spPr>
          <a:xfrm rot="19911422">
            <a:off x="4879380" y="4245361"/>
            <a:ext cx="1296957" cy="745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7" name="Picture 2">
            <a:extLst>
              <a:ext uri="{FF2B5EF4-FFF2-40B4-BE49-F238E27FC236}">
                <a16:creationId xmlns:a16="http://schemas.microsoft.com/office/drawing/2014/main" id="{4A035B83-6E03-45E1-8769-2F1BFD330A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1764" y="5353863"/>
            <a:ext cx="350286" cy="350286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>
            <a:extLst>
              <a:ext uri="{FF2B5EF4-FFF2-40B4-BE49-F238E27FC236}">
                <a16:creationId xmlns:a16="http://schemas.microsoft.com/office/drawing/2014/main" id="{2AD78BD0-C7D3-4326-84CD-0B161FC0EC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3964" y="5353863"/>
            <a:ext cx="350286" cy="350286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>
            <a:extLst>
              <a:ext uri="{FF2B5EF4-FFF2-40B4-BE49-F238E27FC236}">
                <a16:creationId xmlns:a16="http://schemas.microsoft.com/office/drawing/2014/main" id="{BEB5C995-2AC1-4CE5-BE07-11203F1892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5347" y="4541317"/>
            <a:ext cx="350286" cy="350286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Arrow: Right 19">
            <a:extLst>
              <a:ext uri="{FF2B5EF4-FFF2-40B4-BE49-F238E27FC236}">
                <a16:creationId xmlns:a16="http://schemas.microsoft.com/office/drawing/2014/main" id="{5B0F6DB8-3B98-43DA-B10B-003838BE7687}"/>
              </a:ext>
            </a:extLst>
          </p:cNvPr>
          <p:cNvSpPr/>
          <p:nvPr/>
        </p:nvSpPr>
        <p:spPr>
          <a:xfrm rot="17644108">
            <a:off x="5438808" y="4651304"/>
            <a:ext cx="1193669" cy="781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226F7333-2DFE-4D16-AD70-C4E6583323F0}"/>
              </a:ext>
            </a:extLst>
          </p:cNvPr>
          <p:cNvSpPr/>
          <p:nvPr/>
        </p:nvSpPr>
        <p:spPr>
          <a:xfrm rot="14639587">
            <a:off x="6256565" y="4633213"/>
            <a:ext cx="1252066" cy="882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128219F1-CD00-4331-8D26-F1A8F19CC63E}"/>
              </a:ext>
            </a:extLst>
          </p:cNvPr>
          <p:cNvSpPr/>
          <p:nvPr/>
        </p:nvSpPr>
        <p:spPr>
          <a:xfrm rot="12474379">
            <a:off x="6750711" y="4233204"/>
            <a:ext cx="1296957" cy="745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CB2227A-C715-4B5B-BB04-AF24D309008E}"/>
              </a:ext>
            </a:extLst>
          </p:cNvPr>
          <p:cNvSpPr txBox="1"/>
          <p:nvPr/>
        </p:nvSpPr>
        <p:spPr>
          <a:xfrm>
            <a:off x="3988413" y="3832372"/>
            <a:ext cx="5036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ESP32</a:t>
            </a:r>
            <a:endParaRPr lang="en-GB" sz="10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E0AE99F-79BE-4758-A3C6-C297211D75E1}"/>
              </a:ext>
            </a:extLst>
          </p:cNvPr>
          <p:cNvSpPr txBox="1"/>
          <p:nvPr/>
        </p:nvSpPr>
        <p:spPr>
          <a:xfrm>
            <a:off x="2270369" y="3557781"/>
            <a:ext cx="18455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/>
              <a:t>smart-IR-Turbidimeter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D986BAF-29A4-4EFA-88AD-46A57D284282}"/>
              </a:ext>
            </a:extLst>
          </p:cNvPr>
          <p:cNvSpPr txBox="1"/>
          <p:nvPr/>
        </p:nvSpPr>
        <p:spPr>
          <a:xfrm>
            <a:off x="2868899" y="4611888"/>
            <a:ext cx="15614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/>
              <a:t>smart-Colorimeter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B654578-4B52-4F7B-9CE5-2171CC8F9470}"/>
              </a:ext>
            </a:extLst>
          </p:cNvPr>
          <p:cNvSpPr txBox="1"/>
          <p:nvPr/>
        </p:nvSpPr>
        <p:spPr>
          <a:xfrm>
            <a:off x="3714751" y="5384642"/>
            <a:ext cx="18361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smart-UV-Photometer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16276A1-09E0-4BE6-B4A4-73A689CE8CCA}"/>
              </a:ext>
            </a:extLst>
          </p:cNvPr>
          <p:cNvSpPr txBox="1"/>
          <p:nvPr/>
        </p:nvSpPr>
        <p:spPr>
          <a:xfrm>
            <a:off x="7322989" y="5351928"/>
            <a:ext cx="18081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smart-ORP-Meter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6E1C913-CE74-46DE-8964-2490FD8B15EE}"/>
              </a:ext>
            </a:extLst>
          </p:cNvPr>
          <p:cNvSpPr txBox="1"/>
          <p:nvPr/>
        </p:nvSpPr>
        <p:spPr>
          <a:xfrm>
            <a:off x="8411988" y="4583826"/>
            <a:ext cx="18081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smart-EC-Meter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0512C2B-7CFF-4530-A224-12F5D131E16B}"/>
              </a:ext>
            </a:extLst>
          </p:cNvPr>
          <p:cNvSpPr txBox="1"/>
          <p:nvPr/>
        </p:nvSpPr>
        <p:spPr>
          <a:xfrm>
            <a:off x="8761751" y="3543211"/>
            <a:ext cx="18081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smart-pH-Meter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3E16E85-CB88-4CB4-BD7F-3C114CAA6229}"/>
              </a:ext>
            </a:extLst>
          </p:cNvPr>
          <p:cNvSpPr txBox="1"/>
          <p:nvPr/>
        </p:nvSpPr>
        <p:spPr>
          <a:xfrm>
            <a:off x="5438457" y="5647251"/>
            <a:ext cx="5036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ESP32</a:t>
            </a:r>
            <a:endParaRPr lang="en-GB" sz="10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F7919AC-636D-4059-AD7F-73BCA7BEF9DD}"/>
              </a:ext>
            </a:extLst>
          </p:cNvPr>
          <p:cNvSpPr txBox="1"/>
          <p:nvPr/>
        </p:nvSpPr>
        <p:spPr>
          <a:xfrm>
            <a:off x="8358343" y="3841633"/>
            <a:ext cx="5036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ESP32</a:t>
            </a:r>
            <a:endParaRPr lang="en-GB" sz="10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CC83890-0F46-40B9-9C31-2ACD087F6E55}"/>
              </a:ext>
            </a:extLst>
          </p:cNvPr>
          <p:cNvSpPr txBox="1"/>
          <p:nvPr/>
        </p:nvSpPr>
        <p:spPr>
          <a:xfrm>
            <a:off x="7989701" y="4840947"/>
            <a:ext cx="5036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ESP32</a:t>
            </a:r>
            <a:endParaRPr lang="en-GB" sz="10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C8874E2-6391-4A96-BA93-A74B6482CF78}"/>
              </a:ext>
            </a:extLst>
          </p:cNvPr>
          <p:cNvSpPr txBox="1"/>
          <p:nvPr/>
        </p:nvSpPr>
        <p:spPr>
          <a:xfrm>
            <a:off x="6907275" y="5665017"/>
            <a:ext cx="5036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ESP32</a:t>
            </a:r>
            <a:endParaRPr lang="en-GB" sz="10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5CD8E8D-5B4B-4EAF-82D6-6FA1F122B4BB}"/>
              </a:ext>
            </a:extLst>
          </p:cNvPr>
          <p:cNvSpPr txBox="1"/>
          <p:nvPr/>
        </p:nvSpPr>
        <p:spPr>
          <a:xfrm>
            <a:off x="4327039" y="4870454"/>
            <a:ext cx="5036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ESP32</a:t>
            </a:r>
            <a:endParaRPr lang="en-GB" sz="10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98C3150-4C32-42A0-A81D-A57E6C66B909}"/>
              </a:ext>
            </a:extLst>
          </p:cNvPr>
          <p:cNvSpPr txBox="1"/>
          <p:nvPr/>
        </p:nvSpPr>
        <p:spPr>
          <a:xfrm>
            <a:off x="6184992" y="3837327"/>
            <a:ext cx="5036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ESP32</a:t>
            </a:r>
            <a:endParaRPr lang="en-GB" sz="10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8DCF723-E833-49A6-86E9-17A4AB88F9A9}"/>
              </a:ext>
            </a:extLst>
          </p:cNvPr>
          <p:cNvSpPr txBox="1"/>
          <p:nvPr/>
        </p:nvSpPr>
        <p:spPr>
          <a:xfrm>
            <a:off x="4894795" y="4250687"/>
            <a:ext cx="3818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P2P</a:t>
            </a:r>
            <a:endParaRPr lang="en-GB" sz="10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DF838A3-7209-4F2A-BF67-DB960C435958}"/>
              </a:ext>
            </a:extLst>
          </p:cNvPr>
          <p:cNvSpPr txBox="1"/>
          <p:nvPr/>
        </p:nvSpPr>
        <p:spPr>
          <a:xfrm>
            <a:off x="5621675" y="4655250"/>
            <a:ext cx="3818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P2P</a:t>
            </a:r>
            <a:endParaRPr lang="en-GB" sz="10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2AFEFE7-A94F-4F68-8FDC-DDFCFFA9A4E9}"/>
              </a:ext>
            </a:extLst>
          </p:cNvPr>
          <p:cNvSpPr txBox="1"/>
          <p:nvPr/>
        </p:nvSpPr>
        <p:spPr>
          <a:xfrm>
            <a:off x="6898030" y="4520837"/>
            <a:ext cx="3818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P2P</a:t>
            </a:r>
            <a:endParaRPr lang="en-GB" sz="10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DDDD9AC-CE9B-4BD3-A01A-5F26D4FF8ABD}"/>
              </a:ext>
            </a:extLst>
          </p:cNvPr>
          <p:cNvSpPr txBox="1"/>
          <p:nvPr/>
        </p:nvSpPr>
        <p:spPr>
          <a:xfrm>
            <a:off x="7315113" y="4056444"/>
            <a:ext cx="3818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P2P</a:t>
            </a:r>
            <a:endParaRPr lang="en-GB" sz="10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5FC3651-D2DE-4014-90D1-3C8B9DCC21A6}"/>
              </a:ext>
            </a:extLst>
          </p:cNvPr>
          <p:cNvSpPr txBox="1"/>
          <p:nvPr/>
        </p:nvSpPr>
        <p:spPr>
          <a:xfrm>
            <a:off x="7573225" y="3499485"/>
            <a:ext cx="3818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P2P</a:t>
            </a:r>
            <a:endParaRPr lang="en-GB" sz="1000" dirty="0"/>
          </a:p>
        </p:txBody>
      </p:sp>
      <p:sp>
        <p:nvSpPr>
          <p:cNvPr id="51" name="Arrow: Right 50">
            <a:extLst>
              <a:ext uri="{FF2B5EF4-FFF2-40B4-BE49-F238E27FC236}">
                <a16:creationId xmlns:a16="http://schemas.microsoft.com/office/drawing/2014/main" id="{390E5750-240E-4268-8712-361AA516816E}"/>
              </a:ext>
            </a:extLst>
          </p:cNvPr>
          <p:cNvSpPr/>
          <p:nvPr/>
        </p:nvSpPr>
        <p:spPr>
          <a:xfrm rot="7530521">
            <a:off x="6446373" y="2637704"/>
            <a:ext cx="1490732" cy="79392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8" name="Picture 4" descr="internet of things Icon 358751">
            <a:extLst>
              <a:ext uri="{FF2B5EF4-FFF2-40B4-BE49-F238E27FC236}">
                <a16:creationId xmlns:a16="http://schemas.microsoft.com/office/drawing/2014/main" id="{09EE44E0-228E-41FC-8338-8612F7AD28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0032" y="1125362"/>
            <a:ext cx="669606" cy="669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0424145-1C47-4E2B-8909-F2D79976059F}"/>
              </a:ext>
            </a:extLst>
          </p:cNvPr>
          <p:cNvCxnSpPr>
            <a:cxnSpLocks/>
          </p:cNvCxnSpPr>
          <p:nvPr/>
        </p:nvCxnSpPr>
        <p:spPr>
          <a:xfrm flipH="1">
            <a:off x="4264139" y="1857333"/>
            <a:ext cx="489983" cy="1571667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FA5A135A-1FA7-4AAC-A08F-00C2F32CCDD7}"/>
              </a:ext>
            </a:extLst>
          </p:cNvPr>
          <p:cNvCxnSpPr>
            <a:cxnSpLocks/>
          </p:cNvCxnSpPr>
          <p:nvPr/>
        </p:nvCxnSpPr>
        <p:spPr>
          <a:xfrm flipH="1">
            <a:off x="4601424" y="1880164"/>
            <a:ext cx="284247" cy="2608662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B0F5C014-AB54-4A7B-8579-BE19DA83368F}"/>
              </a:ext>
            </a:extLst>
          </p:cNvPr>
          <p:cNvCxnSpPr>
            <a:cxnSpLocks/>
          </p:cNvCxnSpPr>
          <p:nvPr/>
        </p:nvCxnSpPr>
        <p:spPr>
          <a:xfrm>
            <a:off x="4988281" y="1880164"/>
            <a:ext cx="610345" cy="3334878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1A80A654-C702-444D-8A9E-A9B36741438E}"/>
              </a:ext>
            </a:extLst>
          </p:cNvPr>
          <p:cNvCxnSpPr>
            <a:cxnSpLocks/>
          </p:cNvCxnSpPr>
          <p:nvPr/>
        </p:nvCxnSpPr>
        <p:spPr>
          <a:xfrm>
            <a:off x="5114415" y="1873313"/>
            <a:ext cx="1869374" cy="3459295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381F1968-5EDC-4291-B8B2-44EE9AAE9425}"/>
              </a:ext>
            </a:extLst>
          </p:cNvPr>
          <p:cNvCxnSpPr>
            <a:cxnSpLocks/>
          </p:cNvCxnSpPr>
          <p:nvPr/>
        </p:nvCxnSpPr>
        <p:spPr>
          <a:xfrm>
            <a:off x="5197674" y="1825538"/>
            <a:ext cx="1052318" cy="1387009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B1ABECFA-5C03-42CF-9059-84539A8F87B5}"/>
              </a:ext>
            </a:extLst>
          </p:cNvPr>
          <p:cNvCxnSpPr>
            <a:cxnSpLocks/>
          </p:cNvCxnSpPr>
          <p:nvPr/>
        </p:nvCxnSpPr>
        <p:spPr>
          <a:xfrm>
            <a:off x="5303385" y="1720089"/>
            <a:ext cx="2748579" cy="2804657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D8125238-FB86-4F97-AA90-1D74AD7AC2CE}"/>
              </a:ext>
            </a:extLst>
          </p:cNvPr>
          <p:cNvCxnSpPr>
            <a:cxnSpLocks/>
          </p:cNvCxnSpPr>
          <p:nvPr/>
        </p:nvCxnSpPr>
        <p:spPr>
          <a:xfrm>
            <a:off x="5380074" y="1635734"/>
            <a:ext cx="2972768" cy="1938556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65C0231D-0D23-41F8-B711-8D33BED100EF}"/>
              </a:ext>
            </a:extLst>
          </p:cNvPr>
          <p:cNvCxnSpPr>
            <a:cxnSpLocks/>
            <a:endCxn id="86" idx="1"/>
          </p:cNvCxnSpPr>
          <p:nvPr/>
        </p:nvCxnSpPr>
        <p:spPr>
          <a:xfrm>
            <a:off x="5434419" y="1435381"/>
            <a:ext cx="2124328" cy="153142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4EE43D2A-1D24-4189-ADAA-F986CFF989A5}"/>
              </a:ext>
            </a:extLst>
          </p:cNvPr>
          <p:cNvSpPr txBox="1"/>
          <p:nvPr/>
        </p:nvSpPr>
        <p:spPr>
          <a:xfrm>
            <a:off x="3590742" y="1134693"/>
            <a:ext cx="11893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/>
              <a:t>MQTT-Broker</a:t>
            </a:r>
            <a:endParaRPr lang="en-GB" sz="1400" b="1" dirty="0"/>
          </a:p>
        </p:txBody>
      </p:sp>
      <p:pic>
        <p:nvPicPr>
          <p:cNvPr id="111" name="Picture 2">
            <a:extLst>
              <a:ext uri="{FF2B5EF4-FFF2-40B4-BE49-F238E27FC236}">
                <a16:creationId xmlns:a16="http://schemas.microsoft.com/office/drawing/2014/main" id="{AA0F5971-396D-45AB-ABE3-B40D3808E3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4613" y="2558237"/>
            <a:ext cx="350286" cy="350286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3" name="TextBox 112">
            <a:extLst>
              <a:ext uri="{FF2B5EF4-FFF2-40B4-BE49-F238E27FC236}">
                <a16:creationId xmlns:a16="http://schemas.microsoft.com/office/drawing/2014/main" id="{06A87397-D497-4E38-B7EB-F9BEDC659C9C}"/>
              </a:ext>
            </a:extLst>
          </p:cNvPr>
          <p:cNvSpPr txBox="1"/>
          <p:nvPr/>
        </p:nvSpPr>
        <p:spPr>
          <a:xfrm>
            <a:off x="8429531" y="2616121"/>
            <a:ext cx="18081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smart-Thermometer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8B2C374C-B9E0-49DF-ADDE-A6A4E930E290}"/>
              </a:ext>
            </a:extLst>
          </p:cNvPr>
          <p:cNvSpPr txBox="1"/>
          <p:nvPr/>
        </p:nvSpPr>
        <p:spPr>
          <a:xfrm>
            <a:off x="7498330" y="2740743"/>
            <a:ext cx="3818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P2P</a:t>
            </a:r>
            <a:endParaRPr lang="en-GB" sz="1000" dirty="0"/>
          </a:p>
        </p:txBody>
      </p:sp>
      <p:sp>
        <p:nvSpPr>
          <p:cNvPr id="117" name="Arrow: Right 116">
            <a:extLst>
              <a:ext uri="{FF2B5EF4-FFF2-40B4-BE49-F238E27FC236}">
                <a16:creationId xmlns:a16="http://schemas.microsoft.com/office/drawing/2014/main" id="{020C9090-1568-4A73-9AE5-A89E5497AE8D}"/>
              </a:ext>
            </a:extLst>
          </p:cNvPr>
          <p:cNvSpPr/>
          <p:nvPr/>
        </p:nvSpPr>
        <p:spPr>
          <a:xfrm rot="9209532">
            <a:off x="7076451" y="3026414"/>
            <a:ext cx="952256" cy="768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5BE87A5-4801-4C59-B34C-17D4FA5EED5C}"/>
              </a:ext>
            </a:extLst>
          </p:cNvPr>
          <p:cNvSpPr txBox="1"/>
          <p:nvPr/>
        </p:nvSpPr>
        <p:spPr>
          <a:xfrm>
            <a:off x="5527858" y="3249440"/>
            <a:ext cx="1934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smart-RGB-Photometer</a:t>
            </a:r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02D8B881-9AD1-4510-8DB2-C5601985885C}"/>
              </a:ext>
            </a:extLst>
          </p:cNvPr>
          <p:cNvCxnSpPr>
            <a:cxnSpLocks/>
          </p:cNvCxnSpPr>
          <p:nvPr/>
        </p:nvCxnSpPr>
        <p:spPr>
          <a:xfrm>
            <a:off x="5434419" y="1546228"/>
            <a:ext cx="2617545" cy="1098273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038733DF-E62E-4AF5-9FC2-096D18A40681}"/>
              </a:ext>
            </a:extLst>
          </p:cNvPr>
          <p:cNvSpPr txBox="1"/>
          <p:nvPr/>
        </p:nvSpPr>
        <p:spPr>
          <a:xfrm>
            <a:off x="2479919" y="2035270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/>
              <a:t>IoT</a:t>
            </a:r>
            <a:endParaRPr lang="de-DE" b="1" dirty="0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3EE2628E-A130-4949-8811-663CAAE6EE08}"/>
              </a:ext>
            </a:extLst>
          </p:cNvPr>
          <p:cNvSpPr txBox="1"/>
          <p:nvPr/>
        </p:nvSpPr>
        <p:spPr>
          <a:xfrm>
            <a:off x="8205752" y="1164960"/>
            <a:ext cx="7393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/>
              <a:t>Analyst</a:t>
            </a:r>
            <a:endParaRPr lang="en-GB" sz="1400" b="1" dirty="0"/>
          </a:p>
        </p:txBody>
      </p:sp>
      <p:pic>
        <p:nvPicPr>
          <p:cNvPr id="86" name="Picture 6" descr="mobile phone Icon 2008073">
            <a:extLst>
              <a:ext uri="{FF2B5EF4-FFF2-40B4-BE49-F238E27FC236}">
                <a16:creationId xmlns:a16="http://schemas.microsoft.com/office/drawing/2014/main" id="{5FB8A230-F765-458B-9F35-01DCADB9ED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8747" y="1175632"/>
            <a:ext cx="825781" cy="825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6" name="Picture 8" descr="database Icon 1968097">
            <a:extLst>
              <a:ext uri="{FF2B5EF4-FFF2-40B4-BE49-F238E27FC236}">
                <a16:creationId xmlns:a16="http://schemas.microsoft.com/office/drawing/2014/main" id="{C233EFDD-94A6-47CD-8FE1-A43F7CADBD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0790" y="384926"/>
            <a:ext cx="702502" cy="702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9" name="TextBox 138">
            <a:extLst>
              <a:ext uri="{FF2B5EF4-FFF2-40B4-BE49-F238E27FC236}">
                <a16:creationId xmlns:a16="http://schemas.microsoft.com/office/drawing/2014/main" id="{6845311D-1EEB-4216-BBB8-4CBA804BF01F}"/>
              </a:ext>
            </a:extLst>
          </p:cNvPr>
          <p:cNvSpPr txBox="1"/>
          <p:nvPr/>
        </p:nvSpPr>
        <p:spPr>
          <a:xfrm>
            <a:off x="6208589" y="159273"/>
            <a:ext cx="8801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/>
              <a:t>Database</a:t>
            </a:r>
            <a:endParaRPr lang="en-GB" sz="1400" b="1" dirty="0"/>
          </a:p>
        </p:txBody>
      </p: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0FF875B8-3F15-4D13-A1C1-C76E0ABB48CB}"/>
              </a:ext>
            </a:extLst>
          </p:cNvPr>
          <p:cNvCxnSpPr>
            <a:cxnSpLocks/>
          </p:cNvCxnSpPr>
          <p:nvPr/>
        </p:nvCxnSpPr>
        <p:spPr>
          <a:xfrm>
            <a:off x="6918722" y="733543"/>
            <a:ext cx="649528" cy="659718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5DAC8C4F-389B-469F-926A-F10EDE36B538}"/>
              </a:ext>
            </a:extLst>
          </p:cNvPr>
          <p:cNvCxnSpPr>
            <a:cxnSpLocks/>
            <a:endCxn id="96" idx="1"/>
          </p:cNvCxnSpPr>
          <p:nvPr/>
        </p:nvCxnSpPr>
        <p:spPr>
          <a:xfrm flipV="1">
            <a:off x="5438457" y="736177"/>
            <a:ext cx="852333" cy="594595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>
            <a:extLst>
              <a:ext uri="{FF2B5EF4-FFF2-40B4-BE49-F238E27FC236}">
                <a16:creationId xmlns:a16="http://schemas.microsoft.com/office/drawing/2014/main" id="{1BD6F97C-2887-4BFF-AED9-F51F4550EDDE}"/>
              </a:ext>
            </a:extLst>
          </p:cNvPr>
          <p:cNvSpPr txBox="1"/>
          <p:nvPr/>
        </p:nvSpPr>
        <p:spPr>
          <a:xfrm>
            <a:off x="8037307" y="2842603"/>
            <a:ext cx="5036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ESP32</a:t>
            </a:r>
            <a:endParaRPr lang="en-GB" sz="1000" dirty="0"/>
          </a:p>
        </p:txBody>
      </p:sp>
      <p:pic>
        <p:nvPicPr>
          <p:cNvPr id="103" name="Picture 102">
            <a:extLst>
              <a:ext uri="{FF2B5EF4-FFF2-40B4-BE49-F238E27FC236}">
                <a16:creationId xmlns:a16="http://schemas.microsoft.com/office/drawing/2014/main" id="{DB130C6C-6243-4A09-9F57-9D48F297CE5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01273" y="4029172"/>
            <a:ext cx="257175" cy="219075"/>
          </a:xfrm>
          <a:prstGeom prst="rect">
            <a:avLst/>
          </a:prstGeom>
        </p:spPr>
      </p:pic>
      <p:pic>
        <p:nvPicPr>
          <p:cNvPr id="149" name="Picture 148">
            <a:extLst>
              <a:ext uri="{FF2B5EF4-FFF2-40B4-BE49-F238E27FC236}">
                <a16:creationId xmlns:a16="http://schemas.microsoft.com/office/drawing/2014/main" id="{11C2CAAA-E2AD-4823-BB5E-307B46C4D2C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43477" y="5068696"/>
            <a:ext cx="257175" cy="219075"/>
          </a:xfrm>
          <a:prstGeom prst="rect">
            <a:avLst/>
          </a:prstGeom>
        </p:spPr>
      </p:pic>
      <p:pic>
        <p:nvPicPr>
          <p:cNvPr id="150" name="Picture 149">
            <a:extLst>
              <a:ext uri="{FF2B5EF4-FFF2-40B4-BE49-F238E27FC236}">
                <a16:creationId xmlns:a16="http://schemas.microsoft.com/office/drawing/2014/main" id="{69BE0D44-3312-45A6-B335-7616932130E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45893" y="5840374"/>
            <a:ext cx="257175" cy="219075"/>
          </a:xfrm>
          <a:prstGeom prst="rect">
            <a:avLst/>
          </a:prstGeom>
        </p:spPr>
      </p:pic>
      <p:pic>
        <p:nvPicPr>
          <p:cNvPr id="151" name="Picture 150">
            <a:extLst>
              <a:ext uri="{FF2B5EF4-FFF2-40B4-BE49-F238E27FC236}">
                <a16:creationId xmlns:a16="http://schemas.microsoft.com/office/drawing/2014/main" id="{7EEB4E2F-316B-458C-8106-D4A71605E0A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20268" y="5858638"/>
            <a:ext cx="257175" cy="219075"/>
          </a:xfrm>
          <a:prstGeom prst="rect">
            <a:avLst/>
          </a:prstGeom>
        </p:spPr>
      </p:pic>
      <p:pic>
        <p:nvPicPr>
          <p:cNvPr id="152" name="Picture 151">
            <a:extLst>
              <a:ext uri="{FF2B5EF4-FFF2-40B4-BE49-F238E27FC236}">
                <a16:creationId xmlns:a16="http://schemas.microsoft.com/office/drawing/2014/main" id="{600DEA20-B0B3-4B19-93B8-3F3D3D87DC0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96859" y="5040240"/>
            <a:ext cx="257175" cy="219075"/>
          </a:xfrm>
          <a:prstGeom prst="rect">
            <a:avLst/>
          </a:prstGeom>
        </p:spPr>
      </p:pic>
      <p:pic>
        <p:nvPicPr>
          <p:cNvPr id="153" name="Picture 152">
            <a:extLst>
              <a:ext uri="{FF2B5EF4-FFF2-40B4-BE49-F238E27FC236}">
                <a16:creationId xmlns:a16="http://schemas.microsoft.com/office/drawing/2014/main" id="{7D90AB2F-2B2E-4E2D-9D8B-7907757B65B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81587" y="4040301"/>
            <a:ext cx="257175" cy="219075"/>
          </a:xfrm>
          <a:prstGeom prst="rect">
            <a:avLst/>
          </a:prstGeom>
        </p:spPr>
      </p:pic>
      <p:pic>
        <p:nvPicPr>
          <p:cNvPr id="154" name="Picture 153">
            <a:extLst>
              <a:ext uri="{FF2B5EF4-FFF2-40B4-BE49-F238E27FC236}">
                <a16:creationId xmlns:a16="http://schemas.microsoft.com/office/drawing/2014/main" id="{C97D6E3C-ACE2-4DE5-8D99-C69E3F43990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67200" y="3040094"/>
            <a:ext cx="257175" cy="219075"/>
          </a:xfrm>
          <a:prstGeom prst="rect">
            <a:avLst/>
          </a:prstGeom>
        </p:spPr>
      </p:pic>
      <p:pic>
        <p:nvPicPr>
          <p:cNvPr id="155" name="Picture 154">
            <a:extLst>
              <a:ext uri="{FF2B5EF4-FFF2-40B4-BE49-F238E27FC236}">
                <a16:creationId xmlns:a16="http://schemas.microsoft.com/office/drawing/2014/main" id="{AE0D3806-0C77-4D9F-BF30-54B29531AB0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99250" y="4030677"/>
            <a:ext cx="257175" cy="219075"/>
          </a:xfrm>
          <a:prstGeom prst="rect">
            <a:avLst/>
          </a:prstGeom>
        </p:spPr>
      </p:pic>
      <p:sp>
        <p:nvSpPr>
          <p:cNvPr id="104" name="TextBox 103">
            <a:extLst>
              <a:ext uri="{FF2B5EF4-FFF2-40B4-BE49-F238E27FC236}">
                <a16:creationId xmlns:a16="http://schemas.microsoft.com/office/drawing/2014/main" id="{3396B5FD-A143-4949-91FC-2806AF294940}"/>
              </a:ext>
            </a:extLst>
          </p:cNvPr>
          <p:cNvSpPr txBox="1"/>
          <p:nvPr/>
        </p:nvSpPr>
        <p:spPr>
          <a:xfrm>
            <a:off x="6626517" y="2740064"/>
            <a:ext cx="4058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http</a:t>
            </a: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3979037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DEE2069-AB74-430A-BD60-FB402FE016E1}"/>
              </a:ext>
            </a:extLst>
          </p:cNvPr>
          <p:cNvSpPr txBox="1"/>
          <p:nvPr/>
        </p:nvSpPr>
        <p:spPr>
          <a:xfrm>
            <a:off x="4839286" y="858130"/>
            <a:ext cx="1785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Warm White LED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CB7B4F-0AF7-432E-AA62-0D2CB625F1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5825" y="2171700"/>
            <a:ext cx="280035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9932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D151592-0993-476F-9505-90BD5E5AE3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285" y="3021000"/>
            <a:ext cx="11885429" cy="8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769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loud 11">
            <a:extLst>
              <a:ext uri="{FF2B5EF4-FFF2-40B4-BE49-F238E27FC236}">
                <a16:creationId xmlns:a16="http://schemas.microsoft.com/office/drawing/2014/main" id="{DBEE2546-5BC5-44B6-88A3-58DE651796F4}"/>
              </a:ext>
            </a:extLst>
          </p:cNvPr>
          <p:cNvSpPr/>
          <p:nvPr/>
        </p:nvSpPr>
        <p:spPr>
          <a:xfrm>
            <a:off x="4021493" y="2444620"/>
            <a:ext cx="3321698" cy="2439955"/>
          </a:xfrm>
          <a:prstGeom prst="cloud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1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DD83EA2-FBB0-4113-A738-EA248AD5134F}"/>
              </a:ext>
            </a:extLst>
          </p:cNvPr>
          <p:cNvSpPr txBox="1"/>
          <p:nvPr/>
        </p:nvSpPr>
        <p:spPr>
          <a:xfrm>
            <a:off x="8542937" y="1402671"/>
            <a:ext cx="7393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noProof="1">
                <a:solidFill>
                  <a:schemeClr val="accent2">
                    <a:lumMod val="75000"/>
                  </a:schemeClr>
                </a:solidFill>
              </a:rPr>
              <a:t>Analyst</a:t>
            </a:r>
          </a:p>
        </p:txBody>
      </p:sp>
      <p:pic>
        <p:nvPicPr>
          <p:cNvPr id="20" name="Picture 6" descr="mobile phone Icon 2008073">
            <a:extLst>
              <a:ext uri="{FF2B5EF4-FFF2-40B4-BE49-F238E27FC236}">
                <a16:creationId xmlns:a16="http://schemas.microsoft.com/office/drawing/2014/main" id="{859331E3-A89E-4342-A78E-17CE8FC7A7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4514" y="1767914"/>
            <a:ext cx="825781" cy="825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5" name="Group 154">
            <a:extLst>
              <a:ext uri="{FF2B5EF4-FFF2-40B4-BE49-F238E27FC236}">
                <a16:creationId xmlns:a16="http://schemas.microsoft.com/office/drawing/2014/main" id="{7D26982D-D693-492E-85D7-D209A66E8DE6}"/>
              </a:ext>
            </a:extLst>
          </p:cNvPr>
          <p:cNvGrpSpPr/>
          <p:nvPr/>
        </p:nvGrpSpPr>
        <p:grpSpPr>
          <a:xfrm>
            <a:off x="6887095" y="682669"/>
            <a:ext cx="880177" cy="928155"/>
            <a:chOff x="6829945" y="692194"/>
            <a:chExt cx="880177" cy="928155"/>
          </a:xfrm>
        </p:grpSpPr>
        <p:pic>
          <p:nvPicPr>
            <p:cNvPr id="21" name="Picture 8" descr="database Icon 1968097">
              <a:extLst>
                <a:ext uri="{FF2B5EF4-FFF2-40B4-BE49-F238E27FC236}">
                  <a16:creationId xmlns:a16="http://schemas.microsoft.com/office/drawing/2014/main" id="{9A0A8232-CC80-4588-BAF7-A1C9C2C62DB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12146" y="917847"/>
              <a:ext cx="702502" cy="7025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D5A494E-B8D7-4FCA-BFEC-789BF7F5037E}"/>
                </a:ext>
              </a:extLst>
            </p:cNvPr>
            <p:cNvSpPr txBox="1"/>
            <p:nvPr/>
          </p:nvSpPr>
          <p:spPr>
            <a:xfrm>
              <a:off x="6829945" y="692194"/>
              <a:ext cx="88017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 noProof="1">
                  <a:solidFill>
                    <a:schemeClr val="accent6">
                      <a:lumMod val="75000"/>
                    </a:schemeClr>
                  </a:solidFill>
                </a:rPr>
                <a:t>Database</a:t>
              </a:r>
            </a:p>
          </p:txBody>
        </p:sp>
      </p:grpSp>
      <p:pic>
        <p:nvPicPr>
          <p:cNvPr id="23" name="Picture 4" descr="internet of things Icon 358751">
            <a:extLst>
              <a:ext uri="{FF2B5EF4-FFF2-40B4-BE49-F238E27FC236}">
                <a16:creationId xmlns:a16="http://schemas.microsoft.com/office/drawing/2014/main" id="{4906A7DD-F51C-4AC1-A2D2-EBDBD7D453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1953" y="2109817"/>
            <a:ext cx="669606" cy="66960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032327B2-AC33-4622-8566-CEBECDB0EF41}"/>
              </a:ext>
            </a:extLst>
          </p:cNvPr>
          <p:cNvSpPr txBox="1"/>
          <p:nvPr/>
        </p:nvSpPr>
        <p:spPr>
          <a:xfrm>
            <a:off x="5046711" y="1922640"/>
            <a:ext cx="11893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noProof="1">
                <a:solidFill>
                  <a:schemeClr val="accent6">
                    <a:lumMod val="75000"/>
                  </a:schemeClr>
                </a:solidFill>
              </a:rPr>
              <a:t>MQTT-Broker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9265A33-E8FE-43E5-8A62-19B3BD028A50}"/>
              </a:ext>
            </a:extLst>
          </p:cNvPr>
          <p:cNvCxnSpPr>
            <a:cxnSpLocks/>
          </p:cNvCxnSpPr>
          <p:nvPr/>
        </p:nvCxnSpPr>
        <p:spPr>
          <a:xfrm flipV="1">
            <a:off x="6553509" y="1635892"/>
            <a:ext cx="567167" cy="506843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A34E9DB-292A-4FFB-91AB-04CE2F4ACD85}"/>
              </a:ext>
            </a:extLst>
          </p:cNvPr>
          <p:cNvCxnSpPr>
            <a:cxnSpLocks/>
          </p:cNvCxnSpPr>
          <p:nvPr/>
        </p:nvCxnSpPr>
        <p:spPr>
          <a:xfrm flipH="1" flipV="1">
            <a:off x="7494585" y="1635289"/>
            <a:ext cx="755038" cy="423273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08EB30D8-3E13-429D-8357-50DD269B2C98}"/>
              </a:ext>
            </a:extLst>
          </p:cNvPr>
          <p:cNvSpPr txBox="1"/>
          <p:nvPr/>
        </p:nvSpPr>
        <p:spPr>
          <a:xfrm rot="20389123">
            <a:off x="7457583" y="2282478"/>
            <a:ext cx="4058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noProof="1">
                <a:solidFill>
                  <a:schemeClr val="accent2">
                    <a:lumMod val="75000"/>
                  </a:schemeClr>
                </a:solidFill>
              </a:rPr>
              <a:t>http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735ECE3F-F0D5-4A63-8105-953F41B563EE}"/>
              </a:ext>
            </a:extLst>
          </p:cNvPr>
          <p:cNvCxnSpPr>
            <a:cxnSpLocks/>
          </p:cNvCxnSpPr>
          <p:nvPr/>
        </p:nvCxnSpPr>
        <p:spPr>
          <a:xfrm flipH="1">
            <a:off x="7139180" y="2301660"/>
            <a:ext cx="1110443" cy="394237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CD8F8BE6-A2D5-4D37-A0ED-FE96F63E0281}"/>
              </a:ext>
            </a:extLst>
          </p:cNvPr>
          <p:cNvSpPr txBox="1"/>
          <p:nvPr/>
        </p:nvSpPr>
        <p:spPr>
          <a:xfrm rot="19018318">
            <a:off x="6680625" y="1820552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noProof="1">
                <a:solidFill>
                  <a:schemeClr val="accent6">
                    <a:lumMod val="75000"/>
                  </a:schemeClr>
                </a:solidFill>
              </a:rPr>
              <a:t>mqtt</a:t>
            </a: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52EE0A01-1380-4AF8-B127-1C58C58E3117}"/>
              </a:ext>
            </a:extLst>
          </p:cNvPr>
          <p:cNvGrpSpPr/>
          <p:nvPr/>
        </p:nvGrpSpPr>
        <p:grpSpPr>
          <a:xfrm>
            <a:off x="5970902" y="4393023"/>
            <a:ext cx="503664" cy="527101"/>
            <a:chOff x="5985038" y="4329015"/>
            <a:chExt cx="503664" cy="527101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60CF5C9A-9356-44B3-A8C8-39F1B449711F}"/>
                </a:ext>
              </a:extLst>
            </p:cNvPr>
            <p:cNvSpPr txBox="1"/>
            <p:nvPr/>
          </p:nvSpPr>
          <p:spPr>
            <a:xfrm>
              <a:off x="5985038" y="4609895"/>
              <a:ext cx="503664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GB" sz="1000" noProof="1"/>
                <a:t>ESP32</a:t>
              </a:r>
            </a:p>
          </p:txBody>
        </p:sp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id="{14923B26-9AB0-4CDB-BFEB-463EB7FB04E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64747" y="4329015"/>
              <a:ext cx="350286" cy="350286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0C451CC7-34B5-4C18-905F-5225309005D7}"/>
              </a:ext>
            </a:extLst>
          </p:cNvPr>
          <p:cNvGrpSpPr/>
          <p:nvPr/>
        </p:nvGrpSpPr>
        <p:grpSpPr>
          <a:xfrm>
            <a:off x="4012477" y="3713252"/>
            <a:ext cx="503664" cy="527101"/>
            <a:chOff x="5985038" y="4329015"/>
            <a:chExt cx="503664" cy="527101"/>
          </a:xfrm>
        </p:grpSpPr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E792C16F-3488-4C69-9D30-400B7E6526B3}"/>
                </a:ext>
              </a:extLst>
            </p:cNvPr>
            <p:cNvSpPr txBox="1"/>
            <p:nvPr/>
          </p:nvSpPr>
          <p:spPr>
            <a:xfrm>
              <a:off x="5985038" y="4609895"/>
              <a:ext cx="503664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GB" sz="1000" noProof="1"/>
                <a:t>ESP32</a:t>
              </a:r>
            </a:p>
          </p:txBody>
        </p:sp>
        <p:pic>
          <p:nvPicPr>
            <p:cNvPr id="84" name="Picture 2">
              <a:extLst>
                <a:ext uri="{FF2B5EF4-FFF2-40B4-BE49-F238E27FC236}">
                  <a16:creationId xmlns:a16="http://schemas.microsoft.com/office/drawing/2014/main" id="{065917D2-BB5B-40C1-9E7E-376CC174A0E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64747" y="4329015"/>
              <a:ext cx="350286" cy="350286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CDDCAD0E-76D7-4432-A5C1-D9DED2D76837}"/>
              </a:ext>
            </a:extLst>
          </p:cNvPr>
          <p:cNvGrpSpPr/>
          <p:nvPr/>
        </p:nvGrpSpPr>
        <p:grpSpPr>
          <a:xfrm>
            <a:off x="4774837" y="2513784"/>
            <a:ext cx="503664" cy="527101"/>
            <a:chOff x="5985038" y="4329015"/>
            <a:chExt cx="503664" cy="527101"/>
          </a:xfrm>
        </p:grpSpPr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3153DF47-5E8A-4724-91BB-01447F1B7B88}"/>
                </a:ext>
              </a:extLst>
            </p:cNvPr>
            <p:cNvSpPr txBox="1"/>
            <p:nvPr/>
          </p:nvSpPr>
          <p:spPr>
            <a:xfrm>
              <a:off x="5985038" y="4609895"/>
              <a:ext cx="503664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GB" sz="1000" noProof="1"/>
                <a:t>ESP32</a:t>
              </a:r>
            </a:p>
          </p:txBody>
        </p:sp>
        <p:pic>
          <p:nvPicPr>
            <p:cNvPr id="90" name="Picture 2">
              <a:extLst>
                <a:ext uri="{FF2B5EF4-FFF2-40B4-BE49-F238E27FC236}">
                  <a16:creationId xmlns:a16="http://schemas.microsoft.com/office/drawing/2014/main" id="{9C4E36F0-3E34-4829-BAC7-58953FBA567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64747" y="4329015"/>
              <a:ext cx="350286" cy="350286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045A0E18-EAD7-428B-9CC0-BF4C72DA1F1D}"/>
              </a:ext>
            </a:extLst>
          </p:cNvPr>
          <p:cNvGrpSpPr/>
          <p:nvPr/>
        </p:nvGrpSpPr>
        <p:grpSpPr>
          <a:xfrm>
            <a:off x="7018201" y="3316275"/>
            <a:ext cx="503664" cy="527101"/>
            <a:chOff x="5985038" y="4329015"/>
            <a:chExt cx="503664" cy="527101"/>
          </a:xfrm>
        </p:grpSpPr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A7BDA78C-DB16-4892-B976-3ACD9BB1EBE2}"/>
                </a:ext>
              </a:extLst>
            </p:cNvPr>
            <p:cNvSpPr txBox="1"/>
            <p:nvPr/>
          </p:nvSpPr>
          <p:spPr>
            <a:xfrm>
              <a:off x="5985038" y="4609895"/>
              <a:ext cx="503664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GB" sz="1000" noProof="1"/>
                <a:t>ESP32</a:t>
              </a:r>
            </a:p>
          </p:txBody>
        </p:sp>
        <p:pic>
          <p:nvPicPr>
            <p:cNvPr id="93" name="Picture 2">
              <a:extLst>
                <a:ext uri="{FF2B5EF4-FFF2-40B4-BE49-F238E27FC236}">
                  <a16:creationId xmlns:a16="http://schemas.microsoft.com/office/drawing/2014/main" id="{90B827CE-637D-4D01-A44B-3939ACB7038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64747" y="4329015"/>
              <a:ext cx="350286" cy="350286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1FE86011-623B-4369-A962-87FA6DA638DB}"/>
              </a:ext>
            </a:extLst>
          </p:cNvPr>
          <p:cNvGrpSpPr/>
          <p:nvPr/>
        </p:nvGrpSpPr>
        <p:grpSpPr>
          <a:xfrm>
            <a:off x="6604057" y="3860705"/>
            <a:ext cx="503664" cy="527101"/>
            <a:chOff x="5985038" y="4329015"/>
            <a:chExt cx="503664" cy="527101"/>
          </a:xfrm>
        </p:grpSpPr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05550606-97CE-4DC7-AA20-56CDF1E4E84D}"/>
                </a:ext>
              </a:extLst>
            </p:cNvPr>
            <p:cNvSpPr txBox="1"/>
            <p:nvPr/>
          </p:nvSpPr>
          <p:spPr>
            <a:xfrm>
              <a:off x="5985038" y="4609895"/>
              <a:ext cx="503664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GB" sz="1000" noProof="1"/>
                <a:t>ESP32</a:t>
              </a:r>
            </a:p>
          </p:txBody>
        </p:sp>
        <p:pic>
          <p:nvPicPr>
            <p:cNvPr id="96" name="Picture 2">
              <a:extLst>
                <a:ext uri="{FF2B5EF4-FFF2-40B4-BE49-F238E27FC236}">
                  <a16:creationId xmlns:a16="http://schemas.microsoft.com/office/drawing/2014/main" id="{732AD19A-E143-49D9-BDE8-061112E308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64747" y="4329015"/>
              <a:ext cx="350286" cy="350286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F9B4D216-6814-404D-8678-679D07ABAB43}"/>
              </a:ext>
            </a:extLst>
          </p:cNvPr>
          <p:cNvGrpSpPr/>
          <p:nvPr/>
        </p:nvGrpSpPr>
        <p:grpSpPr>
          <a:xfrm>
            <a:off x="4386044" y="4280254"/>
            <a:ext cx="503664" cy="527101"/>
            <a:chOff x="5985038" y="4329015"/>
            <a:chExt cx="503664" cy="527101"/>
          </a:xfrm>
        </p:grpSpPr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AA2B755E-2763-4909-BD69-B747C0450DB6}"/>
                </a:ext>
              </a:extLst>
            </p:cNvPr>
            <p:cNvSpPr txBox="1"/>
            <p:nvPr/>
          </p:nvSpPr>
          <p:spPr>
            <a:xfrm>
              <a:off x="5985038" y="4609895"/>
              <a:ext cx="503664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GB" sz="1000" noProof="1"/>
                <a:t>ESP32</a:t>
              </a:r>
            </a:p>
          </p:txBody>
        </p:sp>
        <p:pic>
          <p:nvPicPr>
            <p:cNvPr id="99" name="Picture 2">
              <a:extLst>
                <a:ext uri="{FF2B5EF4-FFF2-40B4-BE49-F238E27FC236}">
                  <a16:creationId xmlns:a16="http://schemas.microsoft.com/office/drawing/2014/main" id="{CCC96925-D13E-4EE8-B337-580A134E1B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64747" y="4329015"/>
              <a:ext cx="350286" cy="350286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FA218E17-E642-42FD-B449-FB5DF0043EDE}"/>
              </a:ext>
            </a:extLst>
          </p:cNvPr>
          <p:cNvGrpSpPr/>
          <p:nvPr/>
        </p:nvGrpSpPr>
        <p:grpSpPr>
          <a:xfrm>
            <a:off x="5062460" y="4516134"/>
            <a:ext cx="503664" cy="527101"/>
            <a:chOff x="5985038" y="4329015"/>
            <a:chExt cx="503664" cy="527101"/>
          </a:xfrm>
        </p:grpSpPr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1E5F8CBA-3223-4FA3-89AE-CD1948DF1CED}"/>
                </a:ext>
              </a:extLst>
            </p:cNvPr>
            <p:cNvSpPr txBox="1"/>
            <p:nvPr/>
          </p:nvSpPr>
          <p:spPr>
            <a:xfrm>
              <a:off x="5985038" y="4609895"/>
              <a:ext cx="503664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GB" sz="1000" noProof="1"/>
                <a:t>ESP32</a:t>
              </a:r>
            </a:p>
          </p:txBody>
        </p:sp>
        <p:pic>
          <p:nvPicPr>
            <p:cNvPr id="102" name="Picture 2">
              <a:extLst>
                <a:ext uri="{FF2B5EF4-FFF2-40B4-BE49-F238E27FC236}">
                  <a16:creationId xmlns:a16="http://schemas.microsoft.com/office/drawing/2014/main" id="{5F395607-0E8E-480E-A66B-2F88B059074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64747" y="4329015"/>
              <a:ext cx="350286" cy="350286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DFE58CA3-E336-4FB9-9132-F4B8BEBC251B}"/>
              </a:ext>
            </a:extLst>
          </p:cNvPr>
          <p:cNvGrpSpPr/>
          <p:nvPr/>
        </p:nvGrpSpPr>
        <p:grpSpPr>
          <a:xfrm>
            <a:off x="3982570" y="2938496"/>
            <a:ext cx="503664" cy="527101"/>
            <a:chOff x="5985038" y="4329015"/>
            <a:chExt cx="503664" cy="527101"/>
          </a:xfrm>
        </p:grpSpPr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F088235E-5C00-4A9F-809B-B92564261841}"/>
                </a:ext>
              </a:extLst>
            </p:cNvPr>
            <p:cNvSpPr txBox="1"/>
            <p:nvPr/>
          </p:nvSpPr>
          <p:spPr>
            <a:xfrm>
              <a:off x="5985038" y="4609895"/>
              <a:ext cx="503664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GB" sz="1000" noProof="1"/>
                <a:t>ESP32</a:t>
              </a:r>
            </a:p>
          </p:txBody>
        </p:sp>
        <p:pic>
          <p:nvPicPr>
            <p:cNvPr id="105" name="Picture 2">
              <a:extLst>
                <a:ext uri="{FF2B5EF4-FFF2-40B4-BE49-F238E27FC236}">
                  <a16:creationId xmlns:a16="http://schemas.microsoft.com/office/drawing/2014/main" id="{6C6F9A71-E5B7-4BCF-871C-C0C4907EC78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64747" y="4329015"/>
              <a:ext cx="350286" cy="350286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6" name="TextBox 105">
            <a:extLst>
              <a:ext uri="{FF2B5EF4-FFF2-40B4-BE49-F238E27FC236}">
                <a16:creationId xmlns:a16="http://schemas.microsoft.com/office/drawing/2014/main" id="{21B426A1-3F53-41C4-9AEA-CF4D88F7ACF9}"/>
              </a:ext>
            </a:extLst>
          </p:cNvPr>
          <p:cNvSpPr txBox="1"/>
          <p:nvPr/>
        </p:nvSpPr>
        <p:spPr>
          <a:xfrm>
            <a:off x="2266874" y="3764061"/>
            <a:ext cx="18455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noProof="1">
                <a:solidFill>
                  <a:schemeClr val="accent1">
                    <a:lumMod val="50000"/>
                  </a:schemeClr>
                </a:solidFill>
              </a:rPr>
              <a:t>smart-IR-Turbidimeter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5F51E3BF-3C1E-405E-BF6C-19C033F36983}"/>
              </a:ext>
            </a:extLst>
          </p:cNvPr>
          <p:cNvSpPr txBox="1"/>
          <p:nvPr/>
        </p:nvSpPr>
        <p:spPr>
          <a:xfrm>
            <a:off x="2812843" y="4590481"/>
            <a:ext cx="15614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noProof="1">
                <a:solidFill>
                  <a:schemeClr val="accent1">
                    <a:lumMod val="50000"/>
                  </a:schemeClr>
                </a:solidFill>
              </a:rPr>
              <a:t>smart-Colorimeter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B8832827-5035-47E5-A0B2-E8839CC2CA94}"/>
              </a:ext>
            </a:extLst>
          </p:cNvPr>
          <p:cNvSpPr txBox="1"/>
          <p:nvPr/>
        </p:nvSpPr>
        <p:spPr>
          <a:xfrm>
            <a:off x="2203877" y="2955563"/>
            <a:ext cx="18361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noProof="1">
                <a:solidFill>
                  <a:schemeClr val="accent1">
                    <a:lumMod val="50000"/>
                  </a:schemeClr>
                </a:solidFill>
              </a:rPr>
              <a:t>smart-UV-Photometer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79E7F27A-5EFF-4322-A40A-64F1064999F6}"/>
              </a:ext>
            </a:extLst>
          </p:cNvPr>
          <p:cNvSpPr txBox="1"/>
          <p:nvPr/>
        </p:nvSpPr>
        <p:spPr>
          <a:xfrm>
            <a:off x="6401123" y="4701277"/>
            <a:ext cx="18081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noProof="1">
                <a:solidFill>
                  <a:schemeClr val="accent1">
                    <a:lumMod val="50000"/>
                  </a:schemeClr>
                </a:solidFill>
              </a:rPr>
              <a:t>smart-ORP-Meter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F9571B3A-9698-4F12-A3A7-FCE31C177079}"/>
              </a:ext>
            </a:extLst>
          </p:cNvPr>
          <p:cNvSpPr txBox="1"/>
          <p:nvPr/>
        </p:nvSpPr>
        <p:spPr>
          <a:xfrm>
            <a:off x="7034052" y="4142903"/>
            <a:ext cx="18081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noProof="1">
                <a:solidFill>
                  <a:schemeClr val="accent1">
                    <a:lumMod val="50000"/>
                  </a:schemeClr>
                </a:solidFill>
              </a:rPr>
              <a:t>smart-EC-Meter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5CAE9453-1F4F-448F-8D57-40FF81CAD69B}"/>
              </a:ext>
            </a:extLst>
          </p:cNvPr>
          <p:cNvSpPr txBox="1"/>
          <p:nvPr/>
        </p:nvSpPr>
        <p:spPr>
          <a:xfrm>
            <a:off x="7490083" y="3325264"/>
            <a:ext cx="18081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noProof="1">
                <a:solidFill>
                  <a:schemeClr val="accent1">
                    <a:lumMod val="50000"/>
                  </a:schemeClr>
                </a:solidFill>
              </a:rPr>
              <a:t>smart-pH-Meter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67DEF471-3662-4CD4-92D1-F8474CF3B81F}"/>
              </a:ext>
            </a:extLst>
          </p:cNvPr>
          <p:cNvSpPr txBox="1"/>
          <p:nvPr/>
        </p:nvSpPr>
        <p:spPr>
          <a:xfrm>
            <a:off x="4424235" y="5035056"/>
            <a:ext cx="18081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noProof="1">
                <a:solidFill>
                  <a:schemeClr val="accent1">
                    <a:lumMod val="50000"/>
                  </a:schemeClr>
                </a:solidFill>
              </a:rPr>
              <a:t>smart-Thermometer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2403A022-0C7B-448A-9CF5-7653ECDA9F6D}"/>
              </a:ext>
            </a:extLst>
          </p:cNvPr>
          <p:cNvSpPr txBox="1"/>
          <p:nvPr/>
        </p:nvSpPr>
        <p:spPr>
          <a:xfrm>
            <a:off x="2988545" y="2299599"/>
            <a:ext cx="1934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noProof="1">
                <a:solidFill>
                  <a:schemeClr val="accent1">
                    <a:lumMod val="50000"/>
                  </a:schemeClr>
                </a:solidFill>
              </a:rPr>
              <a:t>smart-RGB-Photometer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814A267B-D904-43CD-B612-779AA7907610}"/>
              </a:ext>
            </a:extLst>
          </p:cNvPr>
          <p:cNvSpPr txBox="1"/>
          <p:nvPr/>
        </p:nvSpPr>
        <p:spPr>
          <a:xfrm>
            <a:off x="6350194" y="3493936"/>
            <a:ext cx="66960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GB" b="1" noProof="1"/>
          </a:p>
        </p:txBody>
      </p: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2D36BE96-A43B-4F52-A75B-E6DDD1D3B440}"/>
              </a:ext>
            </a:extLst>
          </p:cNvPr>
          <p:cNvGrpSpPr/>
          <p:nvPr/>
        </p:nvGrpSpPr>
        <p:grpSpPr>
          <a:xfrm>
            <a:off x="4797771" y="2726382"/>
            <a:ext cx="2122256" cy="1357737"/>
            <a:chOff x="4640896" y="2795923"/>
            <a:chExt cx="2122256" cy="1357737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458DEE10-7555-4DCD-9FCC-0A1138FF568D}"/>
                </a:ext>
              </a:extLst>
            </p:cNvPr>
            <p:cNvSpPr txBox="1"/>
            <p:nvPr/>
          </p:nvSpPr>
          <p:spPr>
            <a:xfrm>
              <a:off x="6280328" y="3242244"/>
              <a:ext cx="4828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noProof="1">
                  <a:solidFill>
                    <a:schemeClr val="accent6">
                      <a:lumMod val="75000"/>
                    </a:schemeClr>
                  </a:solidFill>
                </a:rPr>
                <a:t>IoT</a:t>
              </a:r>
            </a:p>
          </p:txBody>
        </p:sp>
        <p:grpSp>
          <p:nvGrpSpPr>
            <p:cNvPr id="146" name="Group 145">
              <a:extLst>
                <a:ext uri="{FF2B5EF4-FFF2-40B4-BE49-F238E27FC236}">
                  <a16:creationId xmlns:a16="http://schemas.microsoft.com/office/drawing/2014/main" id="{8FAAEFD1-AAFC-4B9F-BB8C-4DC78EC8B55D}"/>
                </a:ext>
              </a:extLst>
            </p:cNvPr>
            <p:cNvGrpSpPr/>
            <p:nvPr/>
          </p:nvGrpSpPr>
          <p:grpSpPr>
            <a:xfrm>
              <a:off x="4640896" y="2795923"/>
              <a:ext cx="1765889" cy="1357737"/>
              <a:chOff x="4513165" y="2845735"/>
              <a:chExt cx="1765889" cy="1357737"/>
            </a:xfrm>
          </p:grpSpPr>
          <p:grpSp>
            <p:nvGrpSpPr>
              <p:cNvPr id="81" name="Group 80">
                <a:extLst>
                  <a:ext uri="{FF2B5EF4-FFF2-40B4-BE49-F238E27FC236}">
                    <a16:creationId xmlns:a16="http://schemas.microsoft.com/office/drawing/2014/main" id="{BBC94C7E-231C-4557-9DA7-93503BE2C846}"/>
                  </a:ext>
                </a:extLst>
              </p:cNvPr>
              <p:cNvGrpSpPr/>
              <p:nvPr/>
            </p:nvGrpSpPr>
            <p:grpSpPr>
              <a:xfrm>
                <a:off x="5288605" y="3095844"/>
                <a:ext cx="372338" cy="1107628"/>
                <a:chOff x="5312710" y="3149316"/>
                <a:chExt cx="372338" cy="1107628"/>
              </a:xfrm>
            </p:grpSpPr>
            <p:pic>
              <p:nvPicPr>
                <p:cNvPr id="79" name="Picture 78">
                  <a:extLst>
                    <a:ext uri="{FF2B5EF4-FFF2-40B4-BE49-F238E27FC236}">
                      <a16:creationId xmlns:a16="http://schemas.microsoft.com/office/drawing/2014/main" id="{62AD3807-F9ED-41CD-9861-034DEEBA74A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320715" y="3149316"/>
                  <a:ext cx="364333" cy="310358"/>
                </a:xfrm>
                <a:prstGeom prst="rect">
                  <a:avLst/>
                </a:prstGeom>
              </p:spPr>
            </p:pic>
            <p:pic>
              <p:nvPicPr>
                <p:cNvPr id="80" name="Picture 79">
                  <a:extLst>
                    <a:ext uri="{FF2B5EF4-FFF2-40B4-BE49-F238E27FC236}">
                      <a16:creationId xmlns:a16="http://schemas.microsoft.com/office/drawing/2014/main" id="{B349BD5F-9661-40D8-95DF-390494EE469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 rot="10800000">
                  <a:off x="5312710" y="3946586"/>
                  <a:ext cx="364333" cy="310358"/>
                </a:xfrm>
                <a:prstGeom prst="rect">
                  <a:avLst/>
                </a:prstGeom>
              </p:spPr>
            </p:pic>
          </p:grpSp>
          <p:grpSp>
            <p:nvGrpSpPr>
              <p:cNvPr id="143" name="Group 142">
                <a:extLst>
                  <a:ext uri="{FF2B5EF4-FFF2-40B4-BE49-F238E27FC236}">
                    <a16:creationId xmlns:a16="http://schemas.microsoft.com/office/drawing/2014/main" id="{D6C58A04-5D8F-4378-98C9-276801BEBE5F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5535807" y="3427390"/>
                <a:ext cx="411354" cy="384105"/>
                <a:chOff x="9887936" y="2577787"/>
                <a:chExt cx="734553" cy="685899"/>
              </a:xfrm>
            </p:grpSpPr>
            <p:sp>
              <p:nvSpPr>
                <p:cNvPr id="116" name="Pentagon 115">
                  <a:extLst>
                    <a:ext uri="{FF2B5EF4-FFF2-40B4-BE49-F238E27FC236}">
                      <a16:creationId xmlns:a16="http://schemas.microsoft.com/office/drawing/2014/main" id="{A1991EDF-F3FD-4914-A88C-9D7AA038EEE3}"/>
                    </a:ext>
                  </a:extLst>
                </p:cNvPr>
                <p:cNvSpPr/>
                <p:nvPr/>
              </p:nvSpPr>
              <p:spPr>
                <a:xfrm rot="10800000">
                  <a:off x="9921953" y="2618619"/>
                  <a:ext cx="669037" cy="610813"/>
                </a:xfrm>
                <a:prstGeom prst="pentagon">
                  <a:avLst/>
                </a:prstGeom>
                <a:solidFill>
                  <a:schemeClr val="bg1"/>
                </a:solidFill>
                <a:ln w="127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noProof="1"/>
                </a:p>
              </p:txBody>
            </p:sp>
            <p:sp>
              <p:nvSpPr>
                <p:cNvPr id="118" name="Flowchart: Connector 117">
                  <a:extLst>
                    <a:ext uri="{FF2B5EF4-FFF2-40B4-BE49-F238E27FC236}">
                      <a16:creationId xmlns:a16="http://schemas.microsoft.com/office/drawing/2014/main" id="{A47800A1-F291-4452-9DCC-35B13BCAA98B}"/>
                    </a:ext>
                  </a:extLst>
                </p:cNvPr>
                <p:cNvSpPr/>
                <p:nvPr/>
              </p:nvSpPr>
              <p:spPr>
                <a:xfrm>
                  <a:off x="10003749" y="2584364"/>
                  <a:ext cx="100323" cy="100323"/>
                </a:xfrm>
                <a:prstGeom prst="flowChartConnector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noProof="1"/>
                </a:p>
              </p:txBody>
            </p:sp>
            <p:sp>
              <p:nvSpPr>
                <p:cNvPr id="120" name="Flowchart: Connector 119">
                  <a:extLst>
                    <a:ext uri="{FF2B5EF4-FFF2-40B4-BE49-F238E27FC236}">
                      <a16:creationId xmlns:a16="http://schemas.microsoft.com/office/drawing/2014/main" id="{007E91D8-C405-4CA4-A948-C978454336EF}"/>
                    </a:ext>
                  </a:extLst>
                </p:cNvPr>
                <p:cNvSpPr/>
                <p:nvPr/>
              </p:nvSpPr>
              <p:spPr>
                <a:xfrm>
                  <a:off x="10206309" y="3163363"/>
                  <a:ext cx="100323" cy="100323"/>
                </a:xfrm>
                <a:prstGeom prst="flowChartConnector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noProof="1"/>
                </a:p>
              </p:txBody>
            </p:sp>
            <p:sp>
              <p:nvSpPr>
                <p:cNvPr id="121" name="Flowchart: Connector 120">
                  <a:extLst>
                    <a:ext uri="{FF2B5EF4-FFF2-40B4-BE49-F238E27FC236}">
                      <a16:creationId xmlns:a16="http://schemas.microsoft.com/office/drawing/2014/main" id="{0CDA5D7A-12A5-45BF-AA8C-3320641FC43F}"/>
                    </a:ext>
                  </a:extLst>
                </p:cNvPr>
                <p:cNvSpPr/>
                <p:nvPr/>
              </p:nvSpPr>
              <p:spPr>
                <a:xfrm>
                  <a:off x="10412669" y="2577787"/>
                  <a:ext cx="100323" cy="100323"/>
                </a:xfrm>
                <a:prstGeom prst="flowChartConnector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noProof="1"/>
                </a:p>
              </p:txBody>
            </p:sp>
            <p:sp>
              <p:nvSpPr>
                <p:cNvPr id="122" name="Flowchart: Connector 121">
                  <a:extLst>
                    <a:ext uri="{FF2B5EF4-FFF2-40B4-BE49-F238E27FC236}">
                      <a16:creationId xmlns:a16="http://schemas.microsoft.com/office/drawing/2014/main" id="{9EDDA133-C98D-4E2E-9B86-C7ADA713955E}"/>
                    </a:ext>
                  </a:extLst>
                </p:cNvPr>
                <p:cNvSpPr/>
                <p:nvPr/>
              </p:nvSpPr>
              <p:spPr>
                <a:xfrm>
                  <a:off x="9887936" y="2933906"/>
                  <a:ext cx="100323" cy="100323"/>
                </a:xfrm>
                <a:prstGeom prst="flowChartConnector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noProof="1"/>
                </a:p>
              </p:txBody>
            </p:sp>
            <p:sp>
              <p:nvSpPr>
                <p:cNvPr id="123" name="Flowchart: Connector 122">
                  <a:extLst>
                    <a:ext uri="{FF2B5EF4-FFF2-40B4-BE49-F238E27FC236}">
                      <a16:creationId xmlns:a16="http://schemas.microsoft.com/office/drawing/2014/main" id="{029F3AE6-1D0D-4EC2-BDB2-61E89C35DAF8}"/>
                    </a:ext>
                  </a:extLst>
                </p:cNvPr>
                <p:cNvSpPr/>
                <p:nvPr/>
              </p:nvSpPr>
              <p:spPr>
                <a:xfrm>
                  <a:off x="10522166" y="2932147"/>
                  <a:ext cx="100323" cy="100323"/>
                </a:xfrm>
                <a:prstGeom prst="flowChartConnector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noProof="1"/>
                </a:p>
              </p:txBody>
            </p:sp>
            <p:cxnSp>
              <p:nvCxnSpPr>
                <p:cNvPr id="124" name="Straight Connector 123">
                  <a:extLst>
                    <a:ext uri="{FF2B5EF4-FFF2-40B4-BE49-F238E27FC236}">
                      <a16:creationId xmlns:a16="http://schemas.microsoft.com/office/drawing/2014/main" id="{5D99BC6E-6420-41C4-B7C4-DFA67D1ACA66}"/>
                    </a:ext>
                  </a:extLst>
                </p:cNvPr>
                <p:cNvCxnSpPr>
                  <a:cxnSpLocks/>
                  <a:stCxn id="118" idx="5"/>
                  <a:endCxn id="123" idx="2"/>
                </p:cNvCxnSpPr>
                <p:nvPr/>
              </p:nvCxnSpPr>
              <p:spPr>
                <a:xfrm>
                  <a:off x="10089380" y="2669995"/>
                  <a:ext cx="432786" cy="312314"/>
                </a:xfrm>
                <a:prstGeom prst="line">
                  <a:avLst/>
                </a:prstGeom>
                <a:ln w="127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Straight Connector 125">
                  <a:extLst>
                    <a:ext uri="{FF2B5EF4-FFF2-40B4-BE49-F238E27FC236}">
                      <a16:creationId xmlns:a16="http://schemas.microsoft.com/office/drawing/2014/main" id="{64AD6DE1-0B37-46AF-BFDE-E5DEF7221DD5}"/>
                    </a:ext>
                  </a:extLst>
                </p:cNvPr>
                <p:cNvCxnSpPr>
                  <a:cxnSpLocks/>
                  <a:stCxn id="118" idx="5"/>
                  <a:endCxn id="120" idx="0"/>
                </p:cNvCxnSpPr>
                <p:nvPr/>
              </p:nvCxnSpPr>
              <p:spPr>
                <a:xfrm>
                  <a:off x="10089380" y="2669995"/>
                  <a:ext cx="167091" cy="493368"/>
                </a:xfrm>
                <a:prstGeom prst="line">
                  <a:avLst/>
                </a:prstGeom>
                <a:ln w="127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>
                  <a:extLst>
                    <a:ext uri="{FF2B5EF4-FFF2-40B4-BE49-F238E27FC236}">
                      <a16:creationId xmlns:a16="http://schemas.microsoft.com/office/drawing/2014/main" id="{02FC2F38-BDFE-4CAB-A490-84A3CBA630F6}"/>
                    </a:ext>
                  </a:extLst>
                </p:cNvPr>
                <p:cNvCxnSpPr>
                  <a:cxnSpLocks/>
                  <a:stCxn id="121" idx="3"/>
                  <a:endCxn id="122" idx="6"/>
                </p:cNvCxnSpPr>
                <p:nvPr/>
              </p:nvCxnSpPr>
              <p:spPr>
                <a:xfrm flipH="1">
                  <a:off x="9988259" y="2663418"/>
                  <a:ext cx="439102" cy="320650"/>
                </a:xfrm>
                <a:prstGeom prst="line">
                  <a:avLst/>
                </a:prstGeom>
                <a:ln w="127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Straight Connector 130">
                  <a:extLst>
                    <a:ext uri="{FF2B5EF4-FFF2-40B4-BE49-F238E27FC236}">
                      <a16:creationId xmlns:a16="http://schemas.microsoft.com/office/drawing/2014/main" id="{64C7310B-C1E9-40FB-B3BC-F502822411E8}"/>
                    </a:ext>
                  </a:extLst>
                </p:cNvPr>
                <p:cNvCxnSpPr>
                  <a:cxnSpLocks/>
                  <a:stCxn id="122" idx="6"/>
                  <a:endCxn id="123" idx="2"/>
                </p:cNvCxnSpPr>
                <p:nvPr/>
              </p:nvCxnSpPr>
              <p:spPr>
                <a:xfrm flipV="1">
                  <a:off x="9988258" y="2982309"/>
                  <a:ext cx="533909" cy="1759"/>
                </a:xfrm>
                <a:prstGeom prst="line">
                  <a:avLst/>
                </a:prstGeom>
                <a:ln w="127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" name="Straight Connector 132">
                  <a:extLst>
                    <a:ext uri="{FF2B5EF4-FFF2-40B4-BE49-F238E27FC236}">
                      <a16:creationId xmlns:a16="http://schemas.microsoft.com/office/drawing/2014/main" id="{68165ED5-8AFC-4787-BFCE-EE701821B942}"/>
                    </a:ext>
                  </a:extLst>
                </p:cNvPr>
                <p:cNvCxnSpPr>
                  <a:cxnSpLocks/>
                  <a:stCxn id="121" idx="3"/>
                  <a:endCxn id="120" idx="0"/>
                </p:cNvCxnSpPr>
                <p:nvPr/>
              </p:nvCxnSpPr>
              <p:spPr>
                <a:xfrm flipH="1">
                  <a:off x="10256471" y="2663418"/>
                  <a:ext cx="170890" cy="499945"/>
                </a:xfrm>
                <a:prstGeom prst="line">
                  <a:avLst/>
                </a:prstGeom>
                <a:ln w="127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8" name="Group 177">
                <a:extLst>
                  <a:ext uri="{FF2B5EF4-FFF2-40B4-BE49-F238E27FC236}">
                    <a16:creationId xmlns:a16="http://schemas.microsoft.com/office/drawing/2014/main" id="{90FC9782-C6E4-4422-A2C6-10E1AF34EF3E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4988518" y="3427146"/>
                <a:ext cx="411354" cy="384105"/>
                <a:chOff x="9887936" y="2577787"/>
                <a:chExt cx="734553" cy="685899"/>
              </a:xfrm>
            </p:grpSpPr>
            <p:sp>
              <p:nvSpPr>
                <p:cNvPr id="179" name="Pentagon 178">
                  <a:extLst>
                    <a:ext uri="{FF2B5EF4-FFF2-40B4-BE49-F238E27FC236}">
                      <a16:creationId xmlns:a16="http://schemas.microsoft.com/office/drawing/2014/main" id="{0BB5D74B-35A7-4CA5-91F3-6BC2314A51E9}"/>
                    </a:ext>
                  </a:extLst>
                </p:cNvPr>
                <p:cNvSpPr/>
                <p:nvPr/>
              </p:nvSpPr>
              <p:spPr>
                <a:xfrm rot="10800000">
                  <a:off x="9921953" y="2618619"/>
                  <a:ext cx="669037" cy="610813"/>
                </a:xfrm>
                <a:prstGeom prst="pentagon">
                  <a:avLst/>
                </a:prstGeom>
                <a:solidFill>
                  <a:schemeClr val="bg1"/>
                </a:solidFill>
                <a:ln w="12700">
                  <a:solidFill>
                    <a:srgbClr val="004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noProof="1"/>
                </a:p>
              </p:txBody>
            </p:sp>
            <p:sp>
              <p:nvSpPr>
                <p:cNvPr id="180" name="Flowchart: Connector 179">
                  <a:extLst>
                    <a:ext uri="{FF2B5EF4-FFF2-40B4-BE49-F238E27FC236}">
                      <a16:creationId xmlns:a16="http://schemas.microsoft.com/office/drawing/2014/main" id="{B3E8BEC9-4D23-4534-9CC0-9757FF101F32}"/>
                    </a:ext>
                  </a:extLst>
                </p:cNvPr>
                <p:cNvSpPr/>
                <p:nvPr/>
              </p:nvSpPr>
              <p:spPr>
                <a:xfrm>
                  <a:off x="10003749" y="2584364"/>
                  <a:ext cx="100323" cy="100323"/>
                </a:xfrm>
                <a:prstGeom prst="flowChartConnector">
                  <a:avLst/>
                </a:prstGeom>
                <a:solidFill>
                  <a:srgbClr val="0040C0"/>
                </a:solidFill>
                <a:ln>
                  <a:solidFill>
                    <a:srgbClr val="004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noProof="1"/>
                </a:p>
              </p:txBody>
            </p:sp>
            <p:sp>
              <p:nvSpPr>
                <p:cNvPr id="181" name="Flowchart: Connector 180">
                  <a:extLst>
                    <a:ext uri="{FF2B5EF4-FFF2-40B4-BE49-F238E27FC236}">
                      <a16:creationId xmlns:a16="http://schemas.microsoft.com/office/drawing/2014/main" id="{DA511C3B-5D6E-4AD7-955D-0E9662774161}"/>
                    </a:ext>
                  </a:extLst>
                </p:cNvPr>
                <p:cNvSpPr/>
                <p:nvPr/>
              </p:nvSpPr>
              <p:spPr>
                <a:xfrm>
                  <a:off x="10206309" y="3163363"/>
                  <a:ext cx="100323" cy="100323"/>
                </a:xfrm>
                <a:prstGeom prst="flowChartConnector">
                  <a:avLst/>
                </a:prstGeom>
                <a:solidFill>
                  <a:srgbClr val="0040C0"/>
                </a:solidFill>
                <a:ln>
                  <a:solidFill>
                    <a:srgbClr val="004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noProof="1"/>
                </a:p>
              </p:txBody>
            </p:sp>
            <p:sp>
              <p:nvSpPr>
                <p:cNvPr id="182" name="Flowchart: Connector 181">
                  <a:extLst>
                    <a:ext uri="{FF2B5EF4-FFF2-40B4-BE49-F238E27FC236}">
                      <a16:creationId xmlns:a16="http://schemas.microsoft.com/office/drawing/2014/main" id="{C47775ED-F0C6-4555-9907-E656FACC594F}"/>
                    </a:ext>
                  </a:extLst>
                </p:cNvPr>
                <p:cNvSpPr/>
                <p:nvPr/>
              </p:nvSpPr>
              <p:spPr>
                <a:xfrm>
                  <a:off x="10412669" y="2577787"/>
                  <a:ext cx="100323" cy="100323"/>
                </a:xfrm>
                <a:prstGeom prst="flowChartConnector">
                  <a:avLst/>
                </a:prstGeom>
                <a:solidFill>
                  <a:srgbClr val="0040C0"/>
                </a:solidFill>
                <a:ln>
                  <a:solidFill>
                    <a:srgbClr val="004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noProof="1"/>
                </a:p>
              </p:txBody>
            </p:sp>
            <p:sp>
              <p:nvSpPr>
                <p:cNvPr id="183" name="Flowchart: Connector 182">
                  <a:extLst>
                    <a:ext uri="{FF2B5EF4-FFF2-40B4-BE49-F238E27FC236}">
                      <a16:creationId xmlns:a16="http://schemas.microsoft.com/office/drawing/2014/main" id="{F488F1AE-CAB5-4E22-B011-A87224AEB059}"/>
                    </a:ext>
                  </a:extLst>
                </p:cNvPr>
                <p:cNvSpPr/>
                <p:nvPr/>
              </p:nvSpPr>
              <p:spPr>
                <a:xfrm>
                  <a:off x="9887936" y="2933906"/>
                  <a:ext cx="100323" cy="100323"/>
                </a:xfrm>
                <a:prstGeom prst="flowChartConnector">
                  <a:avLst/>
                </a:prstGeom>
                <a:solidFill>
                  <a:srgbClr val="0040C0"/>
                </a:solidFill>
                <a:ln>
                  <a:solidFill>
                    <a:srgbClr val="004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noProof="1"/>
                </a:p>
              </p:txBody>
            </p:sp>
            <p:sp>
              <p:nvSpPr>
                <p:cNvPr id="184" name="Flowchart: Connector 183">
                  <a:extLst>
                    <a:ext uri="{FF2B5EF4-FFF2-40B4-BE49-F238E27FC236}">
                      <a16:creationId xmlns:a16="http://schemas.microsoft.com/office/drawing/2014/main" id="{C424D5F4-5B30-4445-933E-976B1129767B}"/>
                    </a:ext>
                  </a:extLst>
                </p:cNvPr>
                <p:cNvSpPr/>
                <p:nvPr/>
              </p:nvSpPr>
              <p:spPr>
                <a:xfrm>
                  <a:off x="10522166" y="2932147"/>
                  <a:ext cx="100323" cy="100323"/>
                </a:xfrm>
                <a:prstGeom prst="flowChartConnector">
                  <a:avLst/>
                </a:prstGeom>
                <a:solidFill>
                  <a:srgbClr val="0040C0"/>
                </a:solidFill>
                <a:ln>
                  <a:solidFill>
                    <a:srgbClr val="004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noProof="1"/>
                </a:p>
              </p:txBody>
            </p:sp>
            <p:cxnSp>
              <p:nvCxnSpPr>
                <p:cNvPr id="185" name="Straight Connector 184">
                  <a:extLst>
                    <a:ext uri="{FF2B5EF4-FFF2-40B4-BE49-F238E27FC236}">
                      <a16:creationId xmlns:a16="http://schemas.microsoft.com/office/drawing/2014/main" id="{E14526A3-D093-43C4-91C2-7A6970061B89}"/>
                    </a:ext>
                  </a:extLst>
                </p:cNvPr>
                <p:cNvCxnSpPr>
                  <a:cxnSpLocks/>
                  <a:stCxn id="180" idx="5"/>
                  <a:endCxn id="184" idx="2"/>
                </p:cNvCxnSpPr>
                <p:nvPr/>
              </p:nvCxnSpPr>
              <p:spPr>
                <a:xfrm>
                  <a:off x="10089380" y="2669995"/>
                  <a:ext cx="432786" cy="312314"/>
                </a:xfrm>
                <a:prstGeom prst="line">
                  <a:avLst/>
                </a:prstGeom>
                <a:ln w="12700">
                  <a:solidFill>
                    <a:srgbClr val="004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6" name="Straight Connector 185">
                  <a:extLst>
                    <a:ext uri="{FF2B5EF4-FFF2-40B4-BE49-F238E27FC236}">
                      <a16:creationId xmlns:a16="http://schemas.microsoft.com/office/drawing/2014/main" id="{0B53DBB1-9BF3-4EDD-8986-D5AEF35C8F38}"/>
                    </a:ext>
                  </a:extLst>
                </p:cNvPr>
                <p:cNvCxnSpPr>
                  <a:cxnSpLocks/>
                  <a:stCxn id="180" idx="5"/>
                  <a:endCxn id="181" idx="0"/>
                </p:cNvCxnSpPr>
                <p:nvPr/>
              </p:nvCxnSpPr>
              <p:spPr>
                <a:xfrm>
                  <a:off x="10089380" y="2669995"/>
                  <a:ext cx="167091" cy="493368"/>
                </a:xfrm>
                <a:prstGeom prst="line">
                  <a:avLst/>
                </a:prstGeom>
                <a:ln w="12700">
                  <a:solidFill>
                    <a:srgbClr val="004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7" name="Straight Connector 186">
                  <a:extLst>
                    <a:ext uri="{FF2B5EF4-FFF2-40B4-BE49-F238E27FC236}">
                      <a16:creationId xmlns:a16="http://schemas.microsoft.com/office/drawing/2014/main" id="{3834C06B-F37B-45AB-9082-8FA1EDBE3D0B}"/>
                    </a:ext>
                  </a:extLst>
                </p:cNvPr>
                <p:cNvCxnSpPr>
                  <a:cxnSpLocks/>
                  <a:stCxn id="182" idx="3"/>
                  <a:endCxn id="183" idx="6"/>
                </p:cNvCxnSpPr>
                <p:nvPr/>
              </p:nvCxnSpPr>
              <p:spPr>
                <a:xfrm flipH="1">
                  <a:off x="9988259" y="2663418"/>
                  <a:ext cx="439102" cy="320650"/>
                </a:xfrm>
                <a:prstGeom prst="line">
                  <a:avLst/>
                </a:prstGeom>
                <a:ln w="12700">
                  <a:solidFill>
                    <a:srgbClr val="004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8" name="Straight Connector 187">
                  <a:extLst>
                    <a:ext uri="{FF2B5EF4-FFF2-40B4-BE49-F238E27FC236}">
                      <a16:creationId xmlns:a16="http://schemas.microsoft.com/office/drawing/2014/main" id="{39EFCBCB-4987-45CC-A30D-F0EA93F7B28D}"/>
                    </a:ext>
                  </a:extLst>
                </p:cNvPr>
                <p:cNvCxnSpPr>
                  <a:cxnSpLocks/>
                  <a:stCxn id="183" idx="6"/>
                  <a:endCxn id="184" idx="6"/>
                </p:cNvCxnSpPr>
                <p:nvPr/>
              </p:nvCxnSpPr>
              <p:spPr>
                <a:xfrm flipV="1">
                  <a:off x="9988259" y="2982309"/>
                  <a:ext cx="634230" cy="1759"/>
                </a:xfrm>
                <a:prstGeom prst="line">
                  <a:avLst/>
                </a:prstGeom>
                <a:ln w="12700">
                  <a:solidFill>
                    <a:srgbClr val="004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9" name="Straight Connector 188">
                  <a:extLst>
                    <a:ext uri="{FF2B5EF4-FFF2-40B4-BE49-F238E27FC236}">
                      <a16:creationId xmlns:a16="http://schemas.microsoft.com/office/drawing/2014/main" id="{0D35BB1C-0F1D-48AA-8D18-948B60DCA53C}"/>
                    </a:ext>
                  </a:extLst>
                </p:cNvPr>
                <p:cNvCxnSpPr>
                  <a:cxnSpLocks/>
                  <a:stCxn id="182" idx="3"/>
                  <a:endCxn id="181" idx="0"/>
                </p:cNvCxnSpPr>
                <p:nvPr/>
              </p:nvCxnSpPr>
              <p:spPr>
                <a:xfrm flipH="1">
                  <a:off x="10256471" y="2663418"/>
                  <a:ext cx="170890" cy="499945"/>
                </a:xfrm>
                <a:prstGeom prst="line">
                  <a:avLst/>
                </a:prstGeom>
                <a:ln w="12700">
                  <a:solidFill>
                    <a:srgbClr val="004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90" name="TextBox 189">
                <a:extLst>
                  <a:ext uri="{FF2B5EF4-FFF2-40B4-BE49-F238E27FC236}">
                    <a16:creationId xmlns:a16="http://schemas.microsoft.com/office/drawing/2014/main" id="{7E15F288-D5F6-45E5-BBD6-2CE07E1D6180}"/>
                  </a:ext>
                </a:extLst>
              </p:cNvPr>
              <p:cNvSpPr txBox="1"/>
              <p:nvPr/>
            </p:nvSpPr>
            <p:spPr>
              <a:xfrm>
                <a:off x="4513165" y="3748346"/>
                <a:ext cx="84670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000" noProof="1">
                    <a:solidFill>
                      <a:srgbClr val="0040C0"/>
                    </a:solidFill>
                  </a:rPr>
                  <a:t>ESPEasy</a:t>
                </a:r>
              </a:p>
              <a:p>
                <a:pPr algn="ctr"/>
                <a:r>
                  <a:rPr lang="en-GB" sz="1000" noProof="1">
                    <a:solidFill>
                      <a:srgbClr val="0040C0"/>
                    </a:solidFill>
                  </a:rPr>
                  <a:t>P2P network</a:t>
                </a:r>
              </a:p>
            </p:txBody>
          </p:sp>
          <p:sp>
            <p:nvSpPr>
              <p:cNvPr id="191" name="TextBox 190">
                <a:extLst>
                  <a:ext uri="{FF2B5EF4-FFF2-40B4-BE49-F238E27FC236}">
                    <a16:creationId xmlns:a16="http://schemas.microsoft.com/office/drawing/2014/main" id="{F6B70EEB-A143-4785-A96A-33250E4EFEF8}"/>
                  </a:ext>
                </a:extLst>
              </p:cNvPr>
              <p:cNvSpPr txBox="1"/>
              <p:nvPr/>
            </p:nvSpPr>
            <p:spPr>
              <a:xfrm>
                <a:off x="5600663" y="2845735"/>
                <a:ext cx="678391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000" noProof="1">
                    <a:solidFill>
                      <a:schemeClr val="accent6">
                        <a:lumMod val="75000"/>
                      </a:schemeClr>
                    </a:solidFill>
                  </a:rPr>
                  <a:t>MQTT</a:t>
                </a:r>
              </a:p>
              <a:p>
                <a:pPr algn="ctr"/>
                <a:r>
                  <a:rPr lang="en-GB" sz="1000" noProof="1">
                    <a:solidFill>
                      <a:schemeClr val="accent6">
                        <a:lumMod val="75000"/>
                      </a:schemeClr>
                    </a:solidFill>
                  </a:rPr>
                  <a:t>subscribe</a:t>
                </a:r>
              </a:p>
              <a:p>
                <a:pPr algn="ctr"/>
                <a:r>
                  <a:rPr lang="en-GB" sz="1000" noProof="1">
                    <a:solidFill>
                      <a:schemeClr val="accent6">
                        <a:lumMod val="75000"/>
                      </a:schemeClr>
                    </a:solidFill>
                  </a:rPr>
                  <a:t>publish</a:t>
                </a:r>
              </a:p>
            </p:txBody>
          </p:sp>
        </p:grpSp>
      </p:grpSp>
      <p:sp>
        <p:nvSpPr>
          <p:cNvPr id="202" name="TextBox 201">
            <a:extLst>
              <a:ext uri="{FF2B5EF4-FFF2-40B4-BE49-F238E27FC236}">
                <a16:creationId xmlns:a16="http://schemas.microsoft.com/office/drawing/2014/main" id="{9A61E736-5361-4515-8FD4-53C58C5D8056}"/>
              </a:ext>
            </a:extLst>
          </p:cNvPr>
          <p:cNvSpPr txBox="1"/>
          <p:nvPr/>
        </p:nvSpPr>
        <p:spPr>
          <a:xfrm rot="1752455">
            <a:off x="7608511" y="1812765"/>
            <a:ext cx="4058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noProof="1">
                <a:solidFill>
                  <a:schemeClr val="accent2">
                    <a:lumMod val="75000"/>
                  </a:schemeClr>
                </a:solidFill>
              </a:rPr>
              <a:t>http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8E8F943-BBD8-454D-BABB-46068671376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7840" y="606204"/>
            <a:ext cx="2809618" cy="108339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7A76D55-FA08-4735-B497-5A72DC667BD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31255" y="1733812"/>
            <a:ext cx="2398401" cy="354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242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Arrow: Right 13">
            <a:extLst>
              <a:ext uri="{FF2B5EF4-FFF2-40B4-BE49-F238E27FC236}">
                <a16:creationId xmlns:a16="http://schemas.microsoft.com/office/drawing/2014/main" id="{F3C792E5-69EF-42FB-A583-11CB73E5DA4B}"/>
              </a:ext>
            </a:extLst>
          </p:cNvPr>
          <p:cNvSpPr>
            <a:spLocks noChangeAspect="1"/>
          </p:cNvSpPr>
          <p:nvPr/>
        </p:nvSpPr>
        <p:spPr>
          <a:xfrm>
            <a:off x="3313285" y="4124834"/>
            <a:ext cx="2122942" cy="1239572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722A3FEB-DE60-4637-95D5-854FBB345B13}"/>
              </a:ext>
            </a:extLst>
          </p:cNvPr>
          <p:cNvSpPr>
            <a:spLocks noChangeAspect="1"/>
          </p:cNvSpPr>
          <p:nvPr/>
        </p:nvSpPr>
        <p:spPr>
          <a:xfrm>
            <a:off x="6817047" y="4469717"/>
            <a:ext cx="2122942" cy="549806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C2F9073B-A55C-45DC-85DE-1C69DB4C4EC5}"/>
              </a:ext>
            </a:extLst>
          </p:cNvPr>
          <p:cNvSpPr>
            <a:spLocks noChangeAspect="1"/>
          </p:cNvSpPr>
          <p:nvPr/>
        </p:nvSpPr>
        <p:spPr>
          <a:xfrm>
            <a:off x="3308619" y="884041"/>
            <a:ext cx="2122942" cy="1239572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860549AC-2056-4E41-89A2-C539832E356C}"/>
              </a:ext>
            </a:extLst>
          </p:cNvPr>
          <p:cNvSpPr>
            <a:spLocks noChangeAspect="1"/>
          </p:cNvSpPr>
          <p:nvPr/>
        </p:nvSpPr>
        <p:spPr>
          <a:xfrm>
            <a:off x="6817047" y="884041"/>
            <a:ext cx="2122942" cy="1239572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2FE56D1-D9C2-4FA3-BF25-17C37B1FD02C}"/>
              </a:ext>
            </a:extLst>
          </p:cNvPr>
          <p:cNvSpPr txBox="1"/>
          <p:nvPr/>
        </p:nvSpPr>
        <p:spPr>
          <a:xfrm>
            <a:off x="5299456" y="184062"/>
            <a:ext cx="1731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Empty Sample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D527FDE-DA33-4787-ABE9-2F5CF77E818D}"/>
              </a:ext>
            </a:extLst>
          </p:cNvPr>
          <p:cNvSpPr txBox="1"/>
          <p:nvPr/>
        </p:nvSpPr>
        <p:spPr>
          <a:xfrm>
            <a:off x="6933427" y="5680817"/>
            <a:ext cx="17419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Absorbance of</a:t>
            </a:r>
            <a:br>
              <a:rPr lang="en-GB" dirty="0"/>
            </a:br>
            <a:r>
              <a:rPr lang="en-GB" dirty="0"/>
              <a:t>complementary</a:t>
            </a:r>
          </a:p>
          <a:p>
            <a:pPr algn="ctr"/>
            <a:r>
              <a:rPr lang="en-GB" dirty="0" err="1"/>
              <a:t>Colors</a:t>
            </a:r>
            <a:endParaRPr lang="en-GB" baseline="-250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5D3B05A-6C20-4D63-BEA7-EAF789689506}"/>
              </a:ext>
            </a:extLst>
          </p:cNvPr>
          <p:cNvSpPr txBox="1"/>
          <p:nvPr/>
        </p:nvSpPr>
        <p:spPr>
          <a:xfrm>
            <a:off x="7560802" y="1319161"/>
            <a:ext cx="333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I</a:t>
            </a:r>
            <a:r>
              <a:rPr lang="en-GB" b="1" baseline="-25000" dirty="0"/>
              <a:t>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4FA8171-1272-4A9B-9772-3AB253268DB2}"/>
              </a:ext>
            </a:extLst>
          </p:cNvPr>
          <p:cNvSpPr txBox="1"/>
          <p:nvPr/>
        </p:nvSpPr>
        <p:spPr>
          <a:xfrm>
            <a:off x="7537331" y="4557794"/>
            <a:ext cx="380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I</a:t>
            </a:r>
            <a:r>
              <a:rPr lang="en-GB" b="1" baseline="-25000" dirty="0"/>
              <a:t>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773F0E6-76DF-460F-BC21-5E104D36092E}"/>
              </a:ext>
            </a:extLst>
          </p:cNvPr>
          <p:cNvSpPr txBox="1"/>
          <p:nvPr/>
        </p:nvSpPr>
        <p:spPr>
          <a:xfrm>
            <a:off x="3209308" y="5672123"/>
            <a:ext cx="22202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Monochromatic light of an defined range of wavelengths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F60FA4A-A26B-4B94-B896-D0B9CA679F41}"/>
              </a:ext>
            </a:extLst>
          </p:cNvPr>
          <p:cNvGrpSpPr/>
          <p:nvPr/>
        </p:nvGrpSpPr>
        <p:grpSpPr>
          <a:xfrm>
            <a:off x="587005" y="2724304"/>
            <a:ext cx="2494916" cy="982289"/>
            <a:chOff x="401216" y="2528564"/>
            <a:chExt cx="2494916" cy="982289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BD0D9507-A0E0-4278-AEA6-A79B3CA2964A}"/>
                </a:ext>
              </a:extLst>
            </p:cNvPr>
            <p:cNvGrpSpPr/>
            <p:nvPr/>
          </p:nvGrpSpPr>
          <p:grpSpPr>
            <a:xfrm>
              <a:off x="1616016" y="2528564"/>
              <a:ext cx="1280116" cy="982289"/>
              <a:chOff x="1590962" y="2537895"/>
              <a:chExt cx="1280116" cy="982289"/>
            </a:xfrm>
          </p:grpSpPr>
          <p:sp>
            <p:nvSpPr>
              <p:cNvPr id="22" name="Flowchart: Connector 21">
                <a:extLst>
                  <a:ext uri="{FF2B5EF4-FFF2-40B4-BE49-F238E27FC236}">
                    <a16:creationId xmlns:a16="http://schemas.microsoft.com/office/drawing/2014/main" id="{7B469CE2-DAE4-4079-B1AA-DE18F61388E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070978" y="2628616"/>
                <a:ext cx="800100" cy="800100"/>
              </a:xfrm>
              <a:prstGeom prst="flowChartConnector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E785DD32-F2C9-4267-B90C-879D728FB44F}"/>
                  </a:ext>
                </a:extLst>
              </p:cNvPr>
              <p:cNvSpPr/>
              <p:nvPr/>
            </p:nvSpPr>
            <p:spPr>
              <a:xfrm>
                <a:off x="1644292" y="2628614"/>
                <a:ext cx="800100" cy="795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C437264B-4C93-4835-BBDC-A0C304FCAC9D}"/>
                  </a:ext>
                </a:extLst>
              </p:cNvPr>
              <p:cNvSpPr/>
              <p:nvPr/>
            </p:nvSpPr>
            <p:spPr>
              <a:xfrm>
                <a:off x="1590962" y="2537895"/>
                <a:ext cx="74095" cy="98228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18D0664-6F35-4378-9F9D-F518CF29F92D}"/>
                </a:ext>
              </a:extLst>
            </p:cNvPr>
            <p:cNvCxnSpPr/>
            <p:nvPr/>
          </p:nvCxnSpPr>
          <p:spPr>
            <a:xfrm>
              <a:off x="662473" y="2867009"/>
              <a:ext cx="953543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9A08E2C-FB4F-4C11-9930-B52791DE6CEC}"/>
                </a:ext>
              </a:extLst>
            </p:cNvPr>
            <p:cNvCxnSpPr>
              <a:cxnSpLocks/>
            </p:cNvCxnSpPr>
            <p:nvPr/>
          </p:nvCxnSpPr>
          <p:spPr>
            <a:xfrm>
              <a:off x="401216" y="3122046"/>
              <a:ext cx="1214799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641B4FC-5FA5-4126-9A20-B7C831C79A4D}"/>
              </a:ext>
            </a:extLst>
          </p:cNvPr>
          <p:cNvGrpSpPr/>
          <p:nvPr/>
        </p:nvGrpSpPr>
        <p:grpSpPr>
          <a:xfrm>
            <a:off x="5651911" y="3813144"/>
            <a:ext cx="914587" cy="2028796"/>
            <a:chOff x="5651911" y="3503648"/>
            <a:chExt cx="914587" cy="2028796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8E7F2298-7E2D-4968-84C1-68B218561A82}"/>
                </a:ext>
              </a:extLst>
            </p:cNvPr>
            <p:cNvGrpSpPr/>
            <p:nvPr/>
          </p:nvGrpSpPr>
          <p:grpSpPr>
            <a:xfrm>
              <a:off x="5651911" y="3503648"/>
              <a:ext cx="914587" cy="2028796"/>
              <a:chOff x="4139662" y="671807"/>
              <a:chExt cx="914587" cy="4953167"/>
            </a:xfrm>
          </p:grpSpPr>
          <p:sp>
            <p:nvSpPr>
              <p:cNvPr id="4" name="Flowchart: Connector 3">
                <a:extLst>
                  <a:ext uri="{FF2B5EF4-FFF2-40B4-BE49-F238E27FC236}">
                    <a16:creationId xmlns:a16="http://schemas.microsoft.com/office/drawing/2014/main" id="{BA585709-271D-4722-B9F7-FFC1BD12DBE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139662" y="4715146"/>
                <a:ext cx="909828" cy="909828"/>
              </a:xfrm>
              <a:prstGeom prst="flowChartConnector">
                <a:avLst/>
              </a:prstGeom>
              <a:solidFill>
                <a:srgbClr val="FFC000"/>
              </a:solidFill>
              <a:ln w="5080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B922E8E-B060-4FBA-BB5E-5A8FCEE2FC01}"/>
                  </a:ext>
                </a:extLst>
              </p:cNvPr>
              <p:cNvSpPr/>
              <p:nvPr/>
            </p:nvSpPr>
            <p:spPr>
              <a:xfrm>
                <a:off x="4139849" y="671807"/>
                <a:ext cx="914400" cy="4467974"/>
              </a:xfrm>
              <a:prstGeom prst="rect">
                <a:avLst/>
              </a:prstGeom>
              <a:solidFill>
                <a:srgbClr val="FFC000"/>
              </a:solidFill>
              <a:ln w="5080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DF5A284F-D56C-4704-9FBE-33DD6EA0CB3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74380" y="5139781"/>
                <a:ext cx="864000" cy="0"/>
              </a:xfrm>
              <a:prstGeom prst="line">
                <a:avLst/>
              </a:prstGeom>
              <a:ln w="508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C36FA21C-FE1F-4273-BE49-8EDC25E37E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71587" y="671807"/>
                <a:ext cx="864000" cy="0"/>
              </a:xfrm>
              <a:prstGeom prst="line">
                <a:avLst/>
              </a:prstGeom>
              <a:ln w="508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A37673ED-38E4-4612-8B43-017F4B88C867}"/>
                </a:ext>
              </a:extLst>
            </p:cNvPr>
            <p:cNvSpPr txBox="1"/>
            <p:nvPr/>
          </p:nvSpPr>
          <p:spPr>
            <a:xfrm>
              <a:off x="5954305" y="4841057"/>
              <a:ext cx="3064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/>
                <a:t>d</a:t>
              </a:r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5A86AD31-082A-4ABF-8755-A9F8F6CE03E7}"/>
                </a:ext>
              </a:extLst>
            </p:cNvPr>
            <p:cNvCxnSpPr>
              <a:cxnSpLocks/>
            </p:cNvCxnSpPr>
            <p:nvPr/>
          </p:nvCxnSpPr>
          <p:spPr>
            <a:xfrm>
              <a:off x="5677298" y="4846529"/>
              <a:ext cx="864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6F2F37FF-84A8-4C4B-B983-A3A232241D06}"/>
                </a:ext>
              </a:extLst>
            </p:cNvPr>
            <p:cNvSpPr txBox="1"/>
            <p:nvPr/>
          </p:nvSpPr>
          <p:spPr>
            <a:xfrm>
              <a:off x="5810170" y="4248298"/>
              <a:ext cx="6575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 err="1"/>
                <a:t>ε</a:t>
              </a:r>
              <a:r>
                <a:rPr lang="en-GB" b="1" baseline="-25000" dirty="0" err="1"/>
                <a:t>λ</a:t>
              </a:r>
              <a:r>
                <a:rPr lang="en-GB" b="1" baseline="-25000" dirty="0"/>
                <a:t> </a:t>
              </a:r>
              <a:r>
                <a:rPr lang="en-GB" b="1" dirty="0"/>
                <a:t>, c </a:t>
              </a:r>
            </a:p>
          </p:txBody>
        </p: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8E2A7D64-2B5E-42F2-B027-DAF28C3BC5EB}"/>
              </a:ext>
            </a:extLst>
          </p:cNvPr>
          <p:cNvSpPr txBox="1"/>
          <p:nvPr/>
        </p:nvSpPr>
        <p:spPr>
          <a:xfrm>
            <a:off x="9021043" y="5680817"/>
            <a:ext cx="10773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Light</a:t>
            </a:r>
            <a:br>
              <a:rPr lang="en-GB" dirty="0"/>
            </a:br>
            <a:r>
              <a:rPr lang="en-GB" dirty="0"/>
              <a:t>sensor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F4A3493-28B3-452B-ACC6-F5D1677DB823}"/>
              </a:ext>
            </a:extLst>
          </p:cNvPr>
          <p:cNvGrpSpPr/>
          <p:nvPr/>
        </p:nvGrpSpPr>
        <p:grpSpPr>
          <a:xfrm>
            <a:off x="9473422" y="2348989"/>
            <a:ext cx="220897" cy="1620685"/>
            <a:chOff x="9375896" y="2238293"/>
            <a:chExt cx="220897" cy="1620685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DC0E07C3-8D22-4171-8F5E-D989864CB73B}"/>
                </a:ext>
              </a:extLst>
            </p:cNvPr>
            <p:cNvSpPr/>
            <p:nvPr/>
          </p:nvSpPr>
          <p:spPr>
            <a:xfrm>
              <a:off x="9434868" y="2238293"/>
              <a:ext cx="161925" cy="162068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909C6DCF-DC74-4FC9-981B-8D9A4E925FE1}"/>
                </a:ext>
              </a:extLst>
            </p:cNvPr>
            <p:cNvSpPr/>
            <p:nvPr/>
          </p:nvSpPr>
          <p:spPr>
            <a:xfrm>
              <a:off x="9375896" y="2783571"/>
              <a:ext cx="72250" cy="47227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185963DF-9B30-4C29-8B4C-40D3FD5DB920}"/>
              </a:ext>
            </a:extLst>
          </p:cNvPr>
          <p:cNvSpPr txBox="1"/>
          <p:nvPr/>
        </p:nvSpPr>
        <p:spPr>
          <a:xfrm>
            <a:off x="1863982" y="5685862"/>
            <a:ext cx="10771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Radiation</a:t>
            </a:r>
          </a:p>
          <a:p>
            <a:pPr algn="ctr"/>
            <a:r>
              <a:rPr lang="en-GB" dirty="0"/>
              <a:t>Source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9013B17-C665-45E4-B55D-0192B06677BF}"/>
              </a:ext>
            </a:extLst>
          </p:cNvPr>
          <p:cNvSpPr txBox="1"/>
          <p:nvPr/>
        </p:nvSpPr>
        <p:spPr>
          <a:xfrm>
            <a:off x="5662197" y="5941700"/>
            <a:ext cx="1036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Cuvette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D54A4CF-AB91-4C23-A281-DD8DDDB4DDDB}"/>
              </a:ext>
            </a:extLst>
          </p:cNvPr>
          <p:cNvSpPr txBox="1"/>
          <p:nvPr/>
        </p:nvSpPr>
        <p:spPr>
          <a:xfrm>
            <a:off x="10177482" y="5680817"/>
            <a:ext cx="14010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Display and processing</a:t>
            </a:r>
            <a:br>
              <a:rPr lang="en-GB" dirty="0"/>
            </a:br>
            <a:r>
              <a:rPr lang="en-GB" dirty="0"/>
              <a:t>units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1F7D7E1-7058-4FE6-BB29-ED3F0C6C9EFD}"/>
              </a:ext>
            </a:extLst>
          </p:cNvPr>
          <p:cNvGrpSpPr/>
          <p:nvPr/>
        </p:nvGrpSpPr>
        <p:grpSpPr>
          <a:xfrm>
            <a:off x="10057434" y="2749360"/>
            <a:ext cx="1682380" cy="983574"/>
            <a:chOff x="10090959" y="2553620"/>
            <a:chExt cx="1682380" cy="983574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2BC42B81-6369-41EF-8412-F1AE94FD3274}"/>
                </a:ext>
              </a:extLst>
            </p:cNvPr>
            <p:cNvSpPr/>
            <p:nvPr/>
          </p:nvSpPr>
          <p:spPr>
            <a:xfrm>
              <a:off x="10091672" y="2553620"/>
              <a:ext cx="1506276" cy="983574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4762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59389CDC-7154-4C3E-A262-1D828D892EDB}"/>
                </a:ext>
              </a:extLst>
            </p:cNvPr>
            <p:cNvSpPr txBox="1"/>
            <p:nvPr/>
          </p:nvSpPr>
          <p:spPr>
            <a:xfrm>
              <a:off x="10090959" y="2753019"/>
              <a:ext cx="16823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200" b="1" dirty="0">
                  <a:cs typeface="Aparajita" panose="020B0502040204020203" pitchFamily="18" charset="0"/>
                </a:rPr>
                <a:t>0.66484</a:t>
              </a:r>
            </a:p>
          </p:txBody>
        </p: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3D37B25C-93B5-4F66-9E1F-BFE52303EB06}"/>
              </a:ext>
            </a:extLst>
          </p:cNvPr>
          <p:cNvSpPr txBox="1"/>
          <p:nvPr/>
        </p:nvSpPr>
        <p:spPr>
          <a:xfrm>
            <a:off x="5240362" y="3172286"/>
            <a:ext cx="17317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Sample</a:t>
            </a:r>
          </a:p>
          <a:p>
            <a:pPr algn="ctr"/>
            <a:r>
              <a:rPr lang="en-GB" dirty="0" err="1"/>
              <a:t>Colored</a:t>
            </a:r>
            <a:r>
              <a:rPr lang="en-GB" dirty="0"/>
              <a:t> solution</a:t>
            </a: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30B08AB5-5154-4C0D-B8F4-5E270EC5E6FF}"/>
              </a:ext>
            </a:extLst>
          </p:cNvPr>
          <p:cNvGrpSpPr/>
          <p:nvPr/>
        </p:nvGrpSpPr>
        <p:grpSpPr>
          <a:xfrm>
            <a:off x="5638464" y="578598"/>
            <a:ext cx="914587" cy="2028796"/>
            <a:chOff x="4139662" y="671807"/>
            <a:chExt cx="914587" cy="4953167"/>
          </a:xfrm>
        </p:grpSpPr>
        <p:sp>
          <p:nvSpPr>
            <p:cNvPr id="66" name="Flowchart: Connector 65">
              <a:extLst>
                <a:ext uri="{FF2B5EF4-FFF2-40B4-BE49-F238E27FC236}">
                  <a16:creationId xmlns:a16="http://schemas.microsoft.com/office/drawing/2014/main" id="{A87AED89-4EE8-4C77-9A1E-0E48A7B0134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39662" y="4715146"/>
              <a:ext cx="909828" cy="909828"/>
            </a:xfrm>
            <a:prstGeom prst="flowChartConnector">
              <a:avLst/>
            </a:prstGeom>
            <a:solidFill>
              <a:schemeClr val="accent5">
                <a:lumMod val="20000"/>
                <a:lumOff val="80000"/>
              </a:schemeClr>
            </a:solidFill>
            <a:ln w="508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B55DB342-E384-4B59-9DCA-5DE00AB5F8CE}"/>
                </a:ext>
              </a:extLst>
            </p:cNvPr>
            <p:cNvSpPr/>
            <p:nvPr/>
          </p:nvSpPr>
          <p:spPr>
            <a:xfrm>
              <a:off x="4139849" y="671807"/>
              <a:ext cx="914400" cy="446797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508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823F9DF9-495C-4719-9540-B87A7CAE35FC}"/>
                </a:ext>
              </a:extLst>
            </p:cNvPr>
            <p:cNvCxnSpPr>
              <a:cxnSpLocks/>
            </p:cNvCxnSpPr>
            <p:nvPr/>
          </p:nvCxnSpPr>
          <p:spPr>
            <a:xfrm>
              <a:off x="4174380" y="5139781"/>
              <a:ext cx="864000" cy="0"/>
            </a:xfrm>
            <a:prstGeom prst="line">
              <a:avLst/>
            </a:prstGeom>
            <a:ln w="50800"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71EBFAD3-1155-44CE-B67D-0D9FAEE4E0CB}"/>
                </a:ext>
              </a:extLst>
            </p:cNvPr>
            <p:cNvCxnSpPr>
              <a:cxnSpLocks/>
            </p:cNvCxnSpPr>
            <p:nvPr/>
          </p:nvCxnSpPr>
          <p:spPr>
            <a:xfrm>
              <a:off x="4171587" y="671807"/>
              <a:ext cx="864000" cy="0"/>
            </a:xfrm>
            <a:prstGeom prst="line">
              <a:avLst/>
            </a:prstGeom>
            <a:ln w="50800"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705C38EF-8D2A-4F53-829E-627F967F88F0}"/>
              </a:ext>
            </a:extLst>
          </p:cNvPr>
          <p:cNvSpPr txBox="1"/>
          <p:nvPr/>
        </p:nvSpPr>
        <p:spPr>
          <a:xfrm>
            <a:off x="4027361" y="1319161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λ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F122B15E-AC86-4F3D-B2C3-76522041E76C}"/>
              </a:ext>
            </a:extLst>
          </p:cNvPr>
          <p:cNvSpPr txBox="1"/>
          <p:nvPr/>
        </p:nvSpPr>
        <p:spPr>
          <a:xfrm>
            <a:off x="4027361" y="4543509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λ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1115A061-6AF0-470A-A20E-F6711B29CE1C}"/>
              </a:ext>
            </a:extLst>
          </p:cNvPr>
          <p:cNvSpPr txBox="1"/>
          <p:nvPr/>
        </p:nvSpPr>
        <p:spPr>
          <a:xfrm>
            <a:off x="10120080" y="3785008"/>
            <a:ext cx="1401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T, </a:t>
            </a:r>
            <a:r>
              <a:rPr lang="en-GB" dirty="0" err="1"/>
              <a:t>E</a:t>
            </a:r>
            <a:r>
              <a:rPr lang="en-GB" baseline="-25000" dirty="0" err="1"/>
              <a:t>λ</a:t>
            </a:r>
            <a:r>
              <a:rPr lang="en-GB" dirty="0"/>
              <a:t>, </a:t>
            </a:r>
            <a:r>
              <a:rPr lang="en-GB" i="1" dirty="0"/>
              <a:t>SAC</a:t>
            </a:r>
            <a:r>
              <a:rPr lang="el-GR" i="1" baseline="-25000" dirty="0"/>
              <a:t>λ</a:t>
            </a:r>
            <a:r>
              <a:rPr lang="de-DE" dirty="0"/>
              <a:t>, </a:t>
            </a:r>
            <a:r>
              <a:rPr lang="de-DE" i="1" dirty="0"/>
              <a:t>c</a:t>
            </a:r>
            <a:endParaRPr lang="en-GB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04D3C7A-A252-4312-A6CD-FC2C77E97DA1}"/>
              </a:ext>
            </a:extLst>
          </p:cNvPr>
          <p:cNvCxnSpPr/>
          <p:nvPr/>
        </p:nvCxnSpPr>
        <p:spPr>
          <a:xfrm>
            <a:off x="3294551" y="3144150"/>
            <a:ext cx="5976895" cy="0"/>
          </a:xfrm>
          <a:prstGeom prst="straightConnector1">
            <a:avLst/>
          </a:prstGeom>
          <a:ln w="22225">
            <a:solidFill>
              <a:srgbClr val="00B050"/>
            </a:solidFill>
            <a:headEnd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EB3C199-4DBC-4244-9D8B-18D43747B135}"/>
              </a:ext>
            </a:extLst>
          </p:cNvPr>
          <p:cNvSpPr txBox="1"/>
          <p:nvPr/>
        </p:nvSpPr>
        <p:spPr>
          <a:xfrm>
            <a:off x="3193731" y="2818607"/>
            <a:ext cx="12827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Beam angle</a:t>
            </a:r>
          </a:p>
          <a:p>
            <a:r>
              <a:rPr lang="en-GB" dirty="0"/>
              <a:t>180 </a:t>
            </a:r>
            <a:r>
              <a:rPr lang="en-GB" baseline="30000" dirty="0"/>
              <a:t>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5547CE4-4285-4FE6-8869-4F6C5FA7CA5D}"/>
              </a:ext>
            </a:extLst>
          </p:cNvPr>
          <p:cNvSpPr txBox="1"/>
          <p:nvPr/>
        </p:nvSpPr>
        <p:spPr>
          <a:xfrm>
            <a:off x="4574193" y="2829393"/>
            <a:ext cx="3254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Transmitted light measurement</a:t>
            </a:r>
          </a:p>
        </p:txBody>
      </p:sp>
    </p:spTree>
    <p:extLst>
      <p:ext uri="{BB962C8B-B14F-4D97-AF65-F5344CB8AC3E}">
        <p14:creationId xmlns:p14="http://schemas.microsoft.com/office/powerpoint/2010/main" val="2520899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65FE254B-7CAA-4BD8-9D6C-5FB205ED13BC}"/>
              </a:ext>
            </a:extLst>
          </p:cNvPr>
          <p:cNvGrpSpPr/>
          <p:nvPr/>
        </p:nvGrpSpPr>
        <p:grpSpPr>
          <a:xfrm>
            <a:off x="6323207" y="671807"/>
            <a:ext cx="914400" cy="4942245"/>
            <a:chOff x="4139849" y="671807"/>
            <a:chExt cx="914400" cy="4942245"/>
          </a:xfrm>
        </p:grpSpPr>
        <p:sp>
          <p:nvSpPr>
            <p:cNvPr id="5" name="Flowchart: Connector 4">
              <a:extLst>
                <a:ext uri="{FF2B5EF4-FFF2-40B4-BE49-F238E27FC236}">
                  <a16:creationId xmlns:a16="http://schemas.microsoft.com/office/drawing/2014/main" id="{E4C27693-4BEA-45EE-8AA5-200D7BA8605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6012" y="4708796"/>
              <a:ext cx="905256" cy="905256"/>
            </a:xfrm>
            <a:prstGeom prst="flowChartConnector">
              <a:avLst/>
            </a:prstGeom>
            <a:solidFill>
              <a:srgbClr val="FFC000"/>
            </a:solidFill>
            <a:ln w="508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A4D8A11-25CB-4E70-9D6C-47C3AD89E7DD}"/>
                </a:ext>
              </a:extLst>
            </p:cNvPr>
            <p:cNvSpPr/>
            <p:nvPr/>
          </p:nvSpPr>
          <p:spPr>
            <a:xfrm>
              <a:off x="4139849" y="671807"/>
              <a:ext cx="914400" cy="4467974"/>
            </a:xfrm>
            <a:prstGeom prst="rect">
              <a:avLst/>
            </a:prstGeom>
            <a:solidFill>
              <a:srgbClr val="FFC000"/>
            </a:solidFill>
            <a:ln w="508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A88E747D-AC96-4B9C-A206-5B0578796406}"/>
                </a:ext>
              </a:extLst>
            </p:cNvPr>
            <p:cNvCxnSpPr>
              <a:cxnSpLocks/>
            </p:cNvCxnSpPr>
            <p:nvPr/>
          </p:nvCxnSpPr>
          <p:spPr>
            <a:xfrm>
              <a:off x="4174380" y="5139781"/>
              <a:ext cx="864000" cy="0"/>
            </a:xfrm>
            <a:prstGeom prst="line">
              <a:avLst/>
            </a:prstGeom>
            <a:ln w="508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CDFD7F36-487B-40B1-80B6-8AB0E95C4D19}"/>
                </a:ext>
              </a:extLst>
            </p:cNvPr>
            <p:cNvCxnSpPr>
              <a:cxnSpLocks/>
            </p:cNvCxnSpPr>
            <p:nvPr/>
          </p:nvCxnSpPr>
          <p:spPr>
            <a:xfrm>
              <a:off x="4171587" y="671807"/>
              <a:ext cx="864000" cy="0"/>
            </a:xfrm>
            <a:prstGeom prst="line">
              <a:avLst/>
            </a:prstGeom>
            <a:ln w="508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B6027752-24E1-4069-9EC0-DA3AD271858A}"/>
              </a:ext>
            </a:extLst>
          </p:cNvPr>
          <p:cNvSpPr txBox="1"/>
          <p:nvPr/>
        </p:nvSpPr>
        <p:spPr>
          <a:xfrm>
            <a:off x="9004044" y="1625847"/>
            <a:ext cx="1393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Transmission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EA37963-865F-4B6A-83C0-9BA721223D01}"/>
              </a:ext>
            </a:extLst>
          </p:cNvPr>
          <p:cNvSpPr txBox="1"/>
          <p:nvPr/>
        </p:nvSpPr>
        <p:spPr>
          <a:xfrm>
            <a:off x="9004044" y="2281304"/>
            <a:ext cx="1224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Absorption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4AFBA1E-0688-431C-BD9F-B33E9E358F57}"/>
              </a:ext>
            </a:extLst>
          </p:cNvPr>
          <p:cNvSpPr txBox="1"/>
          <p:nvPr/>
        </p:nvSpPr>
        <p:spPr>
          <a:xfrm>
            <a:off x="9004044" y="2974316"/>
            <a:ext cx="1122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Scattering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24A76EFD-37CD-4AF0-BD3A-C628D009E29D}"/>
              </a:ext>
            </a:extLst>
          </p:cNvPr>
          <p:cNvSpPr/>
          <p:nvPr/>
        </p:nvSpPr>
        <p:spPr>
          <a:xfrm>
            <a:off x="4766008" y="1625847"/>
            <a:ext cx="4041873" cy="369332"/>
          </a:xfrm>
          <a:prstGeom prst="rightArrow">
            <a:avLst/>
          </a:prstGeom>
          <a:solidFill>
            <a:srgbClr val="00B050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EBDC8AD6-108F-4EA6-B554-621711DF53A6}"/>
              </a:ext>
            </a:extLst>
          </p:cNvPr>
          <p:cNvSpPr/>
          <p:nvPr/>
        </p:nvSpPr>
        <p:spPr>
          <a:xfrm>
            <a:off x="4766008" y="2281304"/>
            <a:ext cx="2073334" cy="369332"/>
          </a:xfrm>
          <a:prstGeom prst="rightArrow">
            <a:avLst/>
          </a:prstGeom>
          <a:solidFill>
            <a:srgbClr val="00B050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B8358A6-6ED6-49C6-A061-28ECAD24AF1C}"/>
              </a:ext>
            </a:extLst>
          </p:cNvPr>
          <p:cNvGrpSpPr/>
          <p:nvPr/>
        </p:nvGrpSpPr>
        <p:grpSpPr>
          <a:xfrm>
            <a:off x="4663372" y="3039633"/>
            <a:ext cx="2175970" cy="767257"/>
            <a:chOff x="4270107" y="3181738"/>
            <a:chExt cx="2175970" cy="767257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F81F0A9-8D5D-44BD-8F22-1E5A53B6724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83448" y="3181738"/>
              <a:ext cx="1985786" cy="201168"/>
            </a:xfrm>
            <a:prstGeom prst="rect">
              <a:avLst/>
            </a:prstGeom>
            <a:solidFill>
              <a:srgbClr val="00B050">
                <a:alpha val="9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Arrow: Right 17">
              <a:extLst>
                <a:ext uri="{FF2B5EF4-FFF2-40B4-BE49-F238E27FC236}">
                  <a16:creationId xmlns:a16="http://schemas.microsoft.com/office/drawing/2014/main" id="{41D4CFE1-C08F-4BB1-A10E-36BD93D9C3CF}"/>
                </a:ext>
              </a:extLst>
            </p:cNvPr>
            <p:cNvSpPr/>
            <p:nvPr/>
          </p:nvSpPr>
          <p:spPr>
            <a:xfrm rot="9277592">
              <a:off x="4270107" y="3579663"/>
              <a:ext cx="2175970" cy="369332"/>
            </a:xfrm>
            <a:prstGeom prst="rightArrow">
              <a:avLst/>
            </a:prstGeom>
            <a:solidFill>
              <a:srgbClr val="00B050">
                <a:alpha val="9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8FDA49A-9699-477B-89F1-25A72BF6226B}"/>
              </a:ext>
            </a:extLst>
          </p:cNvPr>
          <p:cNvGrpSpPr/>
          <p:nvPr/>
        </p:nvGrpSpPr>
        <p:grpSpPr>
          <a:xfrm>
            <a:off x="1752113" y="1974825"/>
            <a:ext cx="2468240" cy="982289"/>
            <a:chOff x="401216" y="2528564"/>
            <a:chExt cx="2468240" cy="982289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A2ED0DFD-0F5E-41BE-A057-34D1C4248BAB}"/>
                </a:ext>
              </a:extLst>
            </p:cNvPr>
            <p:cNvGrpSpPr/>
            <p:nvPr/>
          </p:nvGrpSpPr>
          <p:grpSpPr>
            <a:xfrm>
              <a:off x="1616016" y="2528564"/>
              <a:ext cx="1253440" cy="982289"/>
              <a:chOff x="1590962" y="2537895"/>
              <a:chExt cx="1253440" cy="982289"/>
            </a:xfrm>
          </p:grpSpPr>
          <p:sp>
            <p:nvSpPr>
              <p:cNvPr id="24" name="Flowchart: Connector 23">
                <a:extLst>
                  <a:ext uri="{FF2B5EF4-FFF2-40B4-BE49-F238E27FC236}">
                    <a16:creationId xmlns:a16="http://schemas.microsoft.com/office/drawing/2014/main" id="{BBB909E8-DB96-4B77-AAD1-BF58DA28419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070978" y="2628616"/>
                <a:ext cx="773424" cy="773424"/>
              </a:xfrm>
              <a:prstGeom prst="flowChartConnector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B61FEBB7-5A33-46A8-888E-21040F144318}"/>
                  </a:ext>
                </a:extLst>
              </p:cNvPr>
              <p:cNvSpPr/>
              <p:nvPr/>
            </p:nvSpPr>
            <p:spPr>
              <a:xfrm>
                <a:off x="1644292" y="2628614"/>
                <a:ext cx="800100" cy="795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518A0123-48F7-4577-9723-B07CA1B0559A}"/>
                  </a:ext>
                </a:extLst>
              </p:cNvPr>
              <p:cNvSpPr/>
              <p:nvPr/>
            </p:nvSpPr>
            <p:spPr>
              <a:xfrm>
                <a:off x="1590962" y="2537895"/>
                <a:ext cx="74095" cy="98228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53DDC99-BE2E-4B21-B81B-DAFCC339BB8D}"/>
                </a:ext>
              </a:extLst>
            </p:cNvPr>
            <p:cNvCxnSpPr/>
            <p:nvPr/>
          </p:nvCxnSpPr>
          <p:spPr>
            <a:xfrm>
              <a:off x="662473" y="2867009"/>
              <a:ext cx="953543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A7B3308-7960-4600-8D20-2048EAE3A821}"/>
                </a:ext>
              </a:extLst>
            </p:cNvPr>
            <p:cNvCxnSpPr>
              <a:cxnSpLocks/>
            </p:cNvCxnSpPr>
            <p:nvPr/>
          </p:nvCxnSpPr>
          <p:spPr>
            <a:xfrm>
              <a:off x="401216" y="3122046"/>
              <a:ext cx="1214799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86910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65FE254B-7CAA-4BD8-9D6C-5FB205ED13BC}"/>
              </a:ext>
            </a:extLst>
          </p:cNvPr>
          <p:cNvGrpSpPr/>
          <p:nvPr/>
        </p:nvGrpSpPr>
        <p:grpSpPr>
          <a:xfrm>
            <a:off x="6323207" y="671807"/>
            <a:ext cx="914400" cy="4942245"/>
            <a:chOff x="4139849" y="671807"/>
            <a:chExt cx="914400" cy="4942245"/>
          </a:xfrm>
        </p:grpSpPr>
        <p:sp>
          <p:nvSpPr>
            <p:cNvPr id="5" name="Flowchart: Connector 4">
              <a:extLst>
                <a:ext uri="{FF2B5EF4-FFF2-40B4-BE49-F238E27FC236}">
                  <a16:creationId xmlns:a16="http://schemas.microsoft.com/office/drawing/2014/main" id="{E4C27693-4BEA-45EE-8AA5-200D7BA8605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6012" y="4708796"/>
              <a:ext cx="905256" cy="905256"/>
            </a:xfrm>
            <a:prstGeom prst="flowChartConnector">
              <a:avLst/>
            </a:prstGeom>
            <a:solidFill>
              <a:schemeClr val="accent5">
                <a:lumMod val="20000"/>
                <a:lumOff val="80000"/>
              </a:schemeClr>
            </a:solidFill>
            <a:ln w="508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A4D8A11-25CB-4E70-9D6C-47C3AD89E7DD}"/>
                </a:ext>
              </a:extLst>
            </p:cNvPr>
            <p:cNvSpPr/>
            <p:nvPr/>
          </p:nvSpPr>
          <p:spPr>
            <a:xfrm>
              <a:off x="4139849" y="671807"/>
              <a:ext cx="914400" cy="446797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508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A88E747D-AC96-4B9C-A206-5B0578796406}"/>
                </a:ext>
              </a:extLst>
            </p:cNvPr>
            <p:cNvCxnSpPr>
              <a:cxnSpLocks/>
            </p:cNvCxnSpPr>
            <p:nvPr/>
          </p:nvCxnSpPr>
          <p:spPr>
            <a:xfrm>
              <a:off x="4174380" y="5139781"/>
              <a:ext cx="864000" cy="0"/>
            </a:xfrm>
            <a:prstGeom prst="line">
              <a:avLst/>
            </a:prstGeom>
            <a:ln w="50800"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CDFD7F36-487B-40B1-80B6-8AB0E95C4D19}"/>
                </a:ext>
              </a:extLst>
            </p:cNvPr>
            <p:cNvCxnSpPr>
              <a:cxnSpLocks/>
            </p:cNvCxnSpPr>
            <p:nvPr/>
          </p:nvCxnSpPr>
          <p:spPr>
            <a:xfrm>
              <a:off x="4171587" y="671807"/>
              <a:ext cx="864000" cy="0"/>
            </a:xfrm>
            <a:prstGeom prst="line">
              <a:avLst/>
            </a:prstGeom>
            <a:ln w="50800"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B6027752-24E1-4069-9EC0-DA3AD271858A}"/>
              </a:ext>
            </a:extLst>
          </p:cNvPr>
          <p:cNvSpPr txBox="1"/>
          <p:nvPr/>
        </p:nvSpPr>
        <p:spPr>
          <a:xfrm>
            <a:off x="9014749" y="2257178"/>
            <a:ext cx="1393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Transmission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EA37963-865F-4B6A-83C0-9BA721223D01}"/>
              </a:ext>
            </a:extLst>
          </p:cNvPr>
          <p:cNvSpPr txBox="1"/>
          <p:nvPr/>
        </p:nvSpPr>
        <p:spPr>
          <a:xfrm>
            <a:off x="9014749" y="1685296"/>
            <a:ext cx="1050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Reflexion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4AFBA1E-0688-431C-BD9F-B33E9E358F57}"/>
              </a:ext>
            </a:extLst>
          </p:cNvPr>
          <p:cNvSpPr txBox="1"/>
          <p:nvPr/>
        </p:nvSpPr>
        <p:spPr>
          <a:xfrm>
            <a:off x="9014749" y="2852622"/>
            <a:ext cx="1122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Scattering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24A76EFD-37CD-4AF0-BD3A-C628D009E29D}"/>
              </a:ext>
            </a:extLst>
          </p:cNvPr>
          <p:cNvSpPr/>
          <p:nvPr/>
        </p:nvSpPr>
        <p:spPr>
          <a:xfrm>
            <a:off x="4776713" y="2257178"/>
            <a:ext cx="4041873" cy="369332"/>
          </a:xfrm>
          <a:prstGeom prst="rightArrow">
            <a:avLst/>
          </a:prstGeom>
          <a:solidFill>
            <a:schemeClr val="bg1">
              <a:lumMod val="6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EBDC8AD6-108F-4EA6-B554-621711DF53A6}"/>
              </a:ext>
            </a:extLst>
          </p:cNvPr>
          <p:cNvSpPr/>
          <p:nvPr/>
        </p:nvSpPr>
        <p:spPr>
          <a:xfrm rot="10800000">
            <a:off x="4780868" y="1703065"/>
            <a:ext cx="2073334" cy="369332"/>
          </a:xfrm>
          <a:prstGeom prst="rightArrow">
            <a:avLst/>
          </a:prstGeom>
          <a:solidFill>
            <a:schemeClr val="bg1">
              <a:lumMod val="6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B8358A6-6ED6-49C6-A061-28ECAD24AF1C}"/>
              </a:ext>
            </a:extLst>
          </p:cNvPr>
          <p:cNvGrpSpPr/>
          <p:nvPr/>
        </p:nvGrpSpPr>
        <p:grpSpPr>
          <a:xfrm>
            <a:off x="4776713" y="2890416"/>
            <a:ext cx="1985786" cy="960903"/>
            <a:chOff x="4383448" y="3181738"/>
            <a:chExt cx="1985786" cy="960903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F81F0A9-8D5D-44BD-8F22-1E5A53B6724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83448" y="3181738"/>
              <a:ext cx="1985786" cy="201168"/>
            </a:xfrm>
            <a:prstGeom prst="rect">
              <a:avLst/>
            </a:prstGeom>
            <a:solidFill>
              <a:schemeClr val="bg1">
                <a:lumMod val="65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Arrow: Right 17">
              <a:extLst>
                <a:ext uri="{FF2B5EF4-FFF2-40B4-BE49-F238E27FC236}">
                  <a16:creationId xmlns:a16="http://schemas.microsoft.com/office/drawing/2014/main" id="{41D4CFE1-C08F-4BB1-A10E-36BD93D9C3CF}"/>
                </a:ext>
              </a:extLst>
            </p:cNvPr>
            <p:cNvSpPr/>
            <p:nvPr/>
          </p:nvSpPr>
          <p:spPr>
            <a:xfrm rot="6393337">
              <a:off x="5728829" y="3525975"/>
              <a:ext cx="864000" cy="369332"/>
            </a:xfrm>
            <a:prstGeom prst="rightArrow">
              <a:avLst/>
            </a:prstGeom>
            <a:solidFill>
              <a:schemeClr val="bg1">
                <a:lumMod val="65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8FDA49A-9699-477B-89F1-25A72BF6226B}"/>
              </a:ext>
            </a:extLst>
          </p:cNvPr>
          <p:cNvGrpSpPr/>
          <p:nvPr/>
        </p:nvGrpSpPr>
        <p:grpSpPr>
          <a:xfrm>
            <a:off x="1752113" y="1974825"/>
            <a:ext cx="2468240" cy="982289"/>
            <a:chOff x="401216" y="2528564"/>
            <a:chExt cx="2468240" cy="982289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A2ED0DFD-0F5E-41BE-A057-34D1C4248BAB}"/>
                </a:ext>
              </a:extLst>
            </p:cNvPr>
            <p:cNvGrpSpPr/>
            <p:nvPr/>
          </p:nvGrpSpPr>
          <p:grpSpPr>
            <a:xfrm>
              <a:off x="1616016" y="2528564"/>
              <a:ext cx="1253440" cy="982289"/>
              <a:chOff x="1590962" y="2537895"/>
              <a:chExt cx="1253440" cy="982289"/>
            </a:xfrm>
          </p:grpSpPr>
          <p:sp>
            <p:nvSpPr>
              <p:cNvPr id="24" name="Flowchart: Connector 23">
                <a:extLst>
                  <a:ext uri="{FF2B5EF4-FFF2-40B4-BE49-F238E27FC236}">
                    <a16:creationId xmlns:a16="http://schemas.microsoft.com/office/drawing/2014/main" id="{BBB909E8-DB96-4B77-AAD1-BF58DA28419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070978" y="2637947"/>
                <a:ext cx="773424" cy="773424"/>
              </a:xfrm>
              <a:prstGeom prst="flowChartConnector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B61FEBB7-5A33-46A8-888E-21040F144318}"/>
                  </a:ext>
                </a:extLst>
              </p:cNvPr>
              <p:cNvSpPr/>
              <p:nvPr/>
            </p:nvSpPr>
            <p:spPr>
              <a:xfrm>
                <a:off x="1644292" y="2628614"/>
                <a:ext cx="800100" cy="79552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518A0123-48F7-4577-9723-B07CA1B0559A}"/>
                  </a:ext>
                </a:extLst>
              </p:cNvPr>
              <p:cNvSpPr/>
              <p:nvPr/>
            </p:nvSpPr>
            <p:spPr>
              <a:xfrm>
                <a:off x="1590962" y="2537895"/>
                <a:ext cx="74095" cy="98228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53DDC99-BE2E-4B21-B81B-DAFCC339BB8D}"/>
                </a:ext>
              </a:extLst>
            </p:cNvPr>
            <p:cNvCxnSpPr/>
            <p:nvPr/>
          </p:nvCxnSpPr>
          <p:spPr>
            <a:xfrm>
              <a:off x="662473" y="2867009"/>
              <a:ext cx="953543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A7B3308-7960-4600-8D20-2048EAE3A821}"/>
                </a:ext>
              </a:extLst>
            </p:cNvPr>
            <p:cNvCxnSpPr>
              <a:cxnSpLocks/>
            </p:cNvCxnSpPr>
            <p:nvPr/>
          </p:nvCxnSpPr>
          <p:spPr>
            <a:xfrm>
              <a:off x="401216" y="3122046"/>
              <a:ext cx="1214799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Flowchart: Connector 2">
            <a:extLst>
              <a:ext uri="{FF2B5EF4-FFF2-40B4-BE49-F238E27FC236}">
                <a16:creationId xmlns:a16="http://schemas.microsoft.com/office/drawing/2014/main" id="{0FBB88B3-92DD-4A00-A23E-7F318528AE24}"/>
              </a:ext>
            </a:extLst>
          </p:cNvPr>
          <p:cNvSpPr>
            <a:spLocks noChangeAspect="1"/>
          </p:cNvSpPr>
          <p:nvPr/>
        </p:nvSpPr>
        <p:spPr>
          <a:xfrm>
            <a:off x="6713134" y="1989948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Flowchart: Connector 26">
            <a:extLst>
              <a:ext uri="{FF2B5EF4-FFF2-40B4-BE49-F238E27FC236}">
                <a16:creationId xmlns:a16="http://schemas.microsoft.com/office/drawing/2014/main" id="{47108535-B5DA-48B1-9D46-82488900E606}"/>
              </a:ext>
            </a:extLst>
          </p:cNvPr>
          <p:cNvSpPr>
            <a:spLocks noChangeAspect="1"/>
          </p:cNvSpPr>
          <p:nvPr/>
        </p:nvSpPr>
        <p:spPr>
          <a:xfrm>
            <a:off x="6496764" y="2142764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Flowchart: Connector 27">
            <a:extLst>
              <a:ext uri="{FF2B5EF4-FFF2-40B4-BE49-F238E27FC236}">
                <a16:creationId xmlns:a16="http://schemas.microsoft.com/office/drawing/2014/main" id="{D0AFF782-631D-4437-83B3-01269E0E41C4}"/>
              </a:ext>
            </a:extLst>
          </p:cNvPr>
          <p:cNvSpPr>
            <a:spLocks noChangeAspect="1"/>
          </p:cNvSpPr>
          <p:nvPr/>
        </p:nvSpPr>
        <p:spPr>
          <a:xfrm>
            <a:off x="6594074" y="2864625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Flowchart: Connector 28">
            <a:extLst>
              <a:ext uri="{FF2B5EF4-FFF2-40B4-BE49-F238E27FC236}">
                <a16:creationId xmlns:a16="http://schemas.microsoft.com/office/drawing/2014/main" id="{E69C9C10-0927-42B2-8792-2BB262CDA709}"/>
              </a:ext>
            </a:extLst>
          </p:cNvPr>
          <p:cNvSpPr>
            <a:spLocks noChangeAspect="1"/>
          </p:cNvSpPr>
          <p:nvPr/>
        </p:nvSpPr>
        <p:spPr>
          <a:xfrm>
            <a:off x="6913626" y="2856624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Flowchart: Connector 29">
            <a:extLst>
              <a:ext uri="{FF2B5EF4-FFF2-40B4-BE49-F238E27FC236}">
                <a16:creationId xmlns:a16="http://schemas.microsoft.com/office/drawing/2014/main" id="{A64985BE-9E31-4238-B14D-1923FDCFB21E}"/>
              </a:ext>
            </a:extLst>
          </p:cNvPr>
          <p:cNvSpPr>
            <a:spLocks noChangeAspect="1"/>
          </p:cNvSpPr>
          <p:nvPr/>
        </p:nvSpPr>
        <p:spPr>
          <a:xfrm>
            <a:off x="7038643" y="2655899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Flowchart: Connector 30">
            <a:extLst>
              <a:ext uri="{FF2B5EF4-FFF2-40B4-BE49-F238E27FC236}">
                <a16:creationId xmlns:a16="http://schemas.microsoft.com/office/drawing/2014/main" id="{C731AFE7-D55E-4819-B283-889E6B8B38AE}"/>
              </a:ext>
            </a:extLst>
          </p:cNvPr>
          <p:cNvSpPr>
            <a:spLocks noChangeAspect="1"/>
          </p:cNvSpPr>
          <p:nvPr/>
        </p:nvSpPr>
        <p:spPr>
          <a:xfrm>
            <a:off x="6789146" y="2567598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Flowchart: Connector 31">
            <a:extLst>
              <a:ext uri="{FF2B5EF4-FFF2-40B4-BE49-F238E27FC236}">
                <a16:creationId xmlns:a16="http://schemas.microsoft.com/office/drawing/2014/main" id="{710095E9-0E55-4AC9-802A-0AD0E0FC5F7C}"/>
              </a:ext>
            </a:extLst>
          </p:cNvPr>
          <p:cNvSpPr>
            <a:spLocks noChangeAspect="1"/>
          </p:cNvSpPr>
          <p:nvPr/>
        </p:nvSpPr>
        <p:spPr>
          <a:xfrm>
            <a:off x="6447399" y="2672010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Flowchart: Connector 32">
            <a:extLst>
              <a:ext uri="{FF2B5EF4-FFF2-40B4-BE49-F238E27FC236}">
                <a16:creationId xmlns:a16="http://schemas.microsoft.com/office/drawing/2014/main" id="{F1DC11FF-D6E4-4A6E-B0A9-6DB49044B0F2}"/>
              </a:ext>
            </a:extLst>
          </p:cNvPr>
          <p:cNvSpPr>
            <a:spLocks noChangeAspect="1"/>
          </p:cNvSpPr>
          <p:nvPr/>
        </p:nvSpPr>
        <p:spPr>
          <a:xfrm>
            <a:off x="6474026" y="4296353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Flowchart: Connector 33">
            <a:extLst>
              <a:ext uri="{FF2B5EF4-FFF2-40B4-BE49-F238E27FC236}">
                <a16:creationId xmlns:a16="http://schemas.microsoft.com/office/drawing/2014/main" id="{574CB6DC-966A-4B4E-99E3-B0F4D8635CDF}"/>
              </a:ext>
            </a:extLst>
          </p:cNvPr>
          <p:cNvSpPr>
            <a:spLocks noChangeAspect="1"/>
          </p:cNvSpPr>
          <p:nvPr/>
        </p:nvSpPr>
        <p:spPr>
          <a:xfrm>
            <a:off x="7032114" y="3916975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Flowchart: Connector 34">
            <a:extLst>
              <a:ext uri="{FF2B5EF4-FFF2-40B4-BE49-F238E27FC236}">
                <a16:creationId xmlns:a16="http://schemas.microsoft.com/office/drawing/2014/main" id="{00E4F682-8F28-4D18-BD81-C934D2132179}"/>
              </a:ext>
            </a:extLst>
          </p:cNvPr>
          <p:cNvSpPr>
            <a:spLocks noChangeAspect="1"/>
          </p:cNvSpPr>
          <p:nvPr/>
        </p:nvSpPr>
        <p:spPr>
          <a:xfrm>
            <a:off x="6875578" y="4005759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Flowchart: Connector 35">
            <a:extLst>
              <a:ext uri="{FF2B5EF4-FFF2-40B4-BE49-F238E27FC236}">
                <a16:creationId xmlns:a16="http://schemas.microsoft.com/office/drawing/2014/main" id="{61AB453B-0280-414D-BED1-66CCE0E62A07}"/>
              </a:ext>
            </a:extLst>
          </p:cNvPr>
          <p:cNvSpPr>
            <a:spLocks noChangeAspect="1"/>
          </p:cNvSpPr>
          <p:nvPr/>
        </p:nvSpPr>
        <p:spPr>
          <a:xfrm>
            <a:off x="6572756" y="4089673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Flowchart: Connector 36">
            <a:extLst>
              <a:ext uri="{FF2B5EF4-FFF2-40B4-BE49-F238E27FC236}">
                <a16:creationId xmlns:a16="http://schemas.microsoft.com/office/drawing/2014/main" id="{EAF68B29-A2F1-4A26-93E5-55A9E0134673}"/>
              </a:ext>
            </a:extLst>
          </p:cNvPr>
          <p:cNvSpPr>
            <a:spLocks noChangeAspect="1"/>
          </p:cNvSpPr>
          <p:nvPr/>
        </p:nvSpPr>
        <p:spPr>
          <a:xfrm>
            <a:off x="6984627" y="3685020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Flowchart: Connector 37">
            <a:extLst>
              <a:ext uri="{FF2B5EF4-FFF2-40B4-BE49-F238E27FC236}">
                <a16:creationId xmlns:a16="http://schemas.microsoft.com/office/drawing/2014/main" id="{6066328E-F7B4-46AE-8247-D827D0438A5B}"/>
              </a:ext>
            </a:extLst>
          </p:cNvPr>
          <p:cNvSpPr>
            <a:spLocks noChangeAspect="1"/>
          </p:cNvSpPr>
          <p:nvPr/>
        </p:nvSpPr>
        <p:spPr>
          <a:xfrm>
            <a:off x="6729292" y="3857776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Flowchart: Connector 38">
            <a:extLst>
              <a:ext uri="{FF2B5EF4-FFF2-40B4-BE49-F238E27FC236}">
                <a16:creationId xmlns:a16="http://schemas.microsoft.com/office/drawing/2014/main" id="{D97BAB74-3DAC-40D2-980A-78F0FF18F665}"/>
              </a:ext>
            </a:extLst>
          </p:cNvPr>
          <p:cNvSpPr>
            <a:spLocks noChangeAspect="1"/>
          </p:cNvSpPr>
          <p:nvPr/>
        </p:nvSpPr>
        <p:spPr>
          <a:xfrm>
            <a:off x="7066089" y="3355253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Flowchart: Connector 39">
            <a:extLst>
              <a:ext uri="{FF2B5EF4-FFF2-40B4-BE49-F238E27FC236}">
                <a16:creationId xmlns:a16="http://schemas.microsoft.com/office/drawing/2014/main" id="{19E9F5AA-6E0D-4E04-8B61-4C8293852370}"/>
              </a:ext>
            </a:extLst>
          </p:cNvPr>
          <p:cNvSpPr>
            <a:spLocks noChangeAspect="1"/>
          </p:cNvSpPr>
          <p:nvPr/>
        </p:nvSpPr>
        <p:spPr>
          <a:xfrm>
            <a:off x="6941978" y="3497250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Flowchart: Connector 40">
            <a:extLst>
              <a:ext uri="{FF2B5EF4-FFF2-40B4-BE49-F238E27FC236}">
                <a16:creationId xmlns:a16="http://schemas.microsoft.com/office/drawing/2014/main" id="{5344B74C-B7BE-4FC1-A359-2B54EF7EA39D}"/>
              </a:ext>
            </a:extLst>
          </p:cNvPr>
          <p:cNvSpPr>
            <a:spLocks noChangeAspect="1"/>
          </p:cNvSpPr>
          <p:nvPr/>
        </p:nvSpPr>
        <p:spPr>
          <a:xfrm>
            <a:off x="6386048" y="3289973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Flowchart: Connector 41">
            <a:extLst>
              <a:ext uri="{FF2B5EF4-FFF2-40B4-BE49-F238E27FC236}">
                <a16:creationId xmlns:a16="http://schemas.microsoft.com/office/drawing/2014/main" id="{2CD79A9F-FFD1-47DC-989B-5DEFECB3564B}"/>
              </a:ext>
            </a:extLst>
          </p:cNvPr>
          <p:cNvSpPr>
            <a:spLocks noChangeAspect="1"/>
          </p:cNvSpPr>
          <p:nvPr/>
        </p:nvSpPr>
        <p:spPr>
          <a:xfrm>
            <a:off x="7038643" y="3168888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Flowchart: Connector 42">
            <a:extLst>
              <a:ext uri="{FF2B5EF4-FFF2-40B4-BE49-F238E27FC236}">
                <a16:creationId xmlns:a16="http://schemas.microsoft.com/office/drawing/2014/main" id="{4D386F11-B75D-4B5B-8BAC-3A2E6240409A}"/>
              </a:ext>
            </a:extLst>
          </p:cNvPr>
          <p:cNvSpPr>
            <a:spLocks noChangeAspect="1"/>
          </p:cNvSpPr>
          <p:nvPr/>
        </p:nvSpPr>
        <p:spPr>
          <a:xfrm>
            <a:off x="6838511" y="3096120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Flowchart: Connector 43">
            <a:extLst>
              <a:ext uri="{FF2B5EF4-FFF2-40B4-BE49-F238E27FC236}">
                <a16:creationId xmlns:a16="http://schemas.microsoft.com/office/drawing/2014/main" id="{F5AEA5BE-BD56-4207-8373-6CB4ED4075AD}"/>
              </a:ext>
            </a:extLst>
          </p:cNvPr>
          <p:cNvSpPr>
            <a:spLocks noChangeAspect="1"/>
          </p:cNvSpPr>
          <p:nvPr/>
        </p:nvSpPr>
        <p:spPr>
          <a:xfrm>
            <a:off x="6864261" y="3310087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Flowchart: Connector 44">
            <a:extLst>
              <a:ext uri="{FF2B5EF4-FFF2-40B4-BE49-F238E27FC236}">
                <a16:creationId xmlns:a16="http://schemas.microsoft.com/office/drawing/2014/main" id="{8F965A08-9D91-4AE5-ADE3-D504DE159414}"/>
              </a:ext>
            </a:extLst>
          </p:cNvPr>
          <p:cNvSpPr>
            <a:spLocks noChangeAspect="1"/>
          </p:cNvSpPr>
          <p:nvPr/>
        </p:nvSpPr>
        <p:spPr>
          <a:xfrm>
            <a:off x="6714074" y="3580024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Flowchart: Connector 45">
            <a:extLst>
              <a:ext uri="{FF2B5EF4-FFF2-40B4-BE49-F238E27FC236}">
                <a16:creationId xmlns:a16="http://schemas.microsoft.com/office/drawing/2014/main" id="{19C73605-4360-4F08-B623-9D31A72B6AAA}"/>
              </a:ext>
            </a:extLst>
          </p:cNvPr>
          <p:cNvSpPr>
            <a:spLocks noChangeAspect="1"/>
          </p:cNvSpPr>
          <p:nvPr/>
        </p:nvSpPr>
        <p:spPr>
          <a:xfrm>
            <a:off x="6398034" y="3926489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Flowchart: Connector 46">
            <a:extLst>
              <a:ext uri="{FF2B5EF4-FFF2-40B4-BE49-F238E27FC236}">
                <a16:creationId xmlns:a16="http://schemas.microsoft.com/office/drawing/2014/main" id="{3C0F2E8A-1566-46C3-BA18-65856D3517C0}"/>
              </a:ext>
            </a:extLst>
          </p:cNvPr>
          <p:cNvSpPr>
            <a:spLocks noChangeAspect="1"/>
          </p:cNvSpPr>
          <p:nvPr/>
        </p:nvSpPr>
        <p:spPr>
          <a:xfrm>
            <a:off x="6838511" y="2158191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Flowchart: Connector 47">
            <a:extLst>
              <a:ext uri="{FF2B5EF4-FFF2-40B4-BE49-F238E27FC236}">
                <a16:creationId xmlns:a16="http://schemas.microsoft.com/office/drawing/2014/main" id="{1E87D37A-788A-4BE7-839C-567789445E04}"/>
              </a:ext>
            </a:extLst>
          </p:cNvPr>
          <p:cNvSpPr>
            <a:spLocks noChangeAspect="1"/>
          </p:cNvSpPr>
          <p:nvPr/>
        </p:nvSpPr>
        <p:spPr>
          <a:xfrm>
            <a:off x="7053177" y="2038141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Flowchart: Connector 48">
            <a:extLst>
              <a:ext uri="{FF2B5EF4-FFF2-40B4-BE49-F238E27FC236}">
                <a16:creationId xmlns:a16="http://schemas.microsoft.com/office/drawing/2014/main" id="{280E69B8-FE16-40B7-8441-3CBCAE1A011E}"/>
              </a:ext>
            </a:extLst>
          </p:cNvPr>
          <p:cNvSpPr>
            <a:spLocks noChangeAspect="1"/>
          </p:cNvSpPr>
          <p:nvPr/>
        </p:nvSpPr>
        <p:spPr>
          <a:xfrm>
            <a:off x="6883442" y="1771232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Flowchart: Connector 49">
            <a:extLst>
              <a:ext uri="{FF2B5EF4-FFF2-40B4-BE49-F238E27FC236}">
                <a16:creationId xmlns:a16="http://schemas.microsoft.com/office/drawing/2014/main" id="{6CE4741B-DB39-470C-A0A0-4192E610BD14}"/>
              </a:ext>
            </a:extLst>
          </p:cNvPr>
          <p:cNvSpPr>
            <a:spLocks noChangeAspect="1"/>
          </p:cNvSpPr>
          <p:nvPr/>
        </p:nvSpPr>
        <p:spPr>
          <a:xfrm>
            <a:off x="6474026" y="1484769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Flowchart: Connector 50">
            <a:extLst>
              <a:ext uri="{FF2B5EF4-FFF2-40B4-BE49-F238E27FC236}">
                <a16:creationId xmlns:a16="http://schemas.microsoft.com/office/drawing/2014/main" id="{F7726081-71E5-4FEF-9939-38025C82DB94}"/>
              </a:ext>
            </a:extLst>
          </p:cNvPr>
          <p:cNvSpPr>
            <a:spLocks noChangeAspect="1"/>
          </p:cNvSpPr>
          <p:nvPr/>
        </p:nvSpPr>
        <p:spPr>
          <a:xfrm>
            <a:off x="6797649" y="1527482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Flowchart: Connector 51">
            <a:extLst>
              <a:ext uri="{FF2B5EF4-FFF2-40B4-BE49-F238E27FC236}">
                <a16:creationId xmlns:a16="http://schemas.microsoft.com/office/drawing/2014/main" id="{EB107884-076B-4F92-83F4-D6E00A2A80CE}"/>
              </a:ext>
            </a:extLst>
          </p:cNvPr>
          <p:cNvSpPr>
            <a:spLocks noChangeAspect="1"/>
          </p:cNvSpPr>
          <p:nvPr/>
        </p:nvSpPr>
        <p:spPr>
          <a:xfrm>
            <a:off x="7078431" y="1494046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Flowchart: Connector 52">
            <a:extLst>
              <a:ext uri="{FF2B5EF4-FFF2-40B4-BE49-F238E27FC236}">
                <a16:creationId xmlns:a16="http://schemas.microsoft.com/office/drawing/2014/main" id="{0C3937FD-F71E-4902-834D-3EF88C4B81F8}"/>
              </a:ext>
            </a:extLst>
          </p:cNvPr>
          <p:cNvSpPr>
            <a:spLocks noChangeAspect="1"/>
          </p:cNvSpPr>
          <p:nvPr/>
        </p:nvSpPr>
        <p:spPr>
          <a:xfrm>
            <a:off x="6941978" y="1337073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Flowchart: Connector 53">
            <a:extLst>
              <a:ext uri="{FF2B5EF4-FFF2-40B4-BE49-F238E27FC236}">
                <a16:creationId xmlns:a16="http://schemas.microsoft.com/office/drawing/2014/main" id="{A7BDE537-C3E2-4596-9CAF-486AE677D4AD}"/>
              </a:ext>
            </a:extLst>
          </p:cNvPr>
          <p:cNvSpPr>
            <a:spLocks noChangeAspect="1"/>
          </p:cNvSpPr>
          <p:nvPr/>
        </p:nvSpPr>
        <p:spPr>
          <a:xfrm>
            <a:off x="6903156" y="4628145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Flowchart: Connector 54">
            <a:extLst>
              <a:ext uri="{FF2B5EF4-FFF2-40B4-BE49-F238E27FC236}">
                <a16:creationId xmlns:a16="http://schemas.microsoft.com/office/drawing/2014/main" id="{7EB6687F-6845-4148-BB92-E2D08B0C514E}"/>
              </a:ext>
            </a:extLst>
          </p:cNvPr>
          <p:cNvSpPr>
            <a:spLocks noChangeAspect="1"/>
          </p:cNvSpPr>
          <p:nvPr/>
        </p:nvSpPr>
        <p:spPr>
          <a:xfrm>
            <a:off x="6424661" y="1137813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Flowchart: Connector 55">
            <a:extLst>
              <a:ext uri="{FF2B5EF4-FFF2-40B4-BE49-F238E27FC236}">
                <a16:creationId xmlns:a16="http://schemas.microsoft.com/office/drawing/2014/main" id="{5167D08D-3459-49A1-8869-2D074AAFD8A8}"/>
              </a:ext>
            </a:extLst>
          </p:cNvPr>
          <p:cNvSpPr>
            <a:spLocks noChangeAspect="1"/>
          </p:cNvSpPr>
          <p:nvPr/>
        </p:nvSpPr>
        <p:spPr>
          <a:xfrm>
            <a:off x="6962646" y="1084497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Flowchart: Connector 56">
            <a:extLst>
              <a:ext uri="{FF2B5EF4-FFF2-40B4-BE49-F238E27FC236}">
                <a16:creationId xmlns:a16="http://schemas.microsoft.com/office/drawing/2014/main" id="{3B24D4EA-6D67-4EB7-8EFF-4DD5A4AB6836}"/>
              </a:ext>
            </a:extLst>
          </p:cNvPr>
          <p:cNvSpPr>
            <a:spLocks noChangeAspect="1"/>
          </p:cNvSpPr>
          <p:nvPr/>
        </p:nvSpPr>
        <p:spPr>
          <a:xfrm>
            <a:off x="6729292" y="1051251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Flowchart: Connector 57">
            <a:extLst>
              <a:ext uri="{FF2B5EF4-FFF2-40B4-BE49-F238E27FC236}">
                <a16:creationId xmlns:a16="http://schemas.microsoft.com/office/drawing/2014/main" id="{4A0EDA4D-550E-4827-887A-042236183E62}"/>
              </a:ext>
            </a:extLst>
          </p:cNvPr>
          <p:cNvSpPr>
            <a:spLocks noChangeAspect="1"/>
          </p:cNvSpPr>
          <p:nvPr/>
        </p:nvSpPr>
        <p:spPr>
          <a:xfrm>
            <a:off x="6456334" y="876607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Flowchart: Connector 58">
            <a:extLst>
              <a:ext uri="{FF2B5EF4-FFF2-40B4-BE49-F238E27FC236}">
                <a16:creationId xmlns:a16="http://schemas.microsoft.com/office/drawing/2014/main" id="{7EE747F4-C053-4AD7-8B96-25668FA510FB}"/>
              </a:ext>
            </a:extLst>
          </p:cNvPr>
          <p:cNvSpPr>
            <a:spLocks noChangeAspect="1"/>
          </p:cNvSpPr>
          <p:nvPr/>
        </p:nvSpPr>
        <p:spPr>
          <a:xfrm>
            <a:off x="6801702" y="813799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Flowchart: Connector 59">
            <a:extLst>
              <a:ext uri="{FF2B5EF4-FFF2-40B4-BE49-F238E27FC236}">
                <a16:creationId xmlns:a16="http://schemas.microsoft.com/office/drawing/2014/main" id="{225E54D9-7DEF-4F49-A91F-C34676C40283}"/>
              </a:ext>
            </a:extLst>
          </p:cNvPr>
          <p:cNvSpPr>
            <a:spLocks noChangeAspect="1"/>
          </p:cNvSpPr>
          <p:nvPr/>
        </p:nvSpPr>
        <p:spPr>
          <a:xfrm>
            <a:off x="7048340" y="900407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Flowchart: Connector 60">
            <a:extLst>
              <a:ext uri="{FF2B5EF4-FFF2-40B4-BE49-F238E27FC236}">
                <a16:creationId xmlns:a16="http://schemas.microsoft.com/office/drawing/2014/main" id="{ECB717E6-3E58-425D-912D-BC5B2C196FAC}"/>
              </a:ext>
            </a:extLst>
          </p:cNvPr>
          <p:cNvSpPr>
            <a:spLocks noChangeAspect="1"/>
          </p:cNvSpPr>
          <p:nvPr/>
        </p:nvSpPr>
        <p:spPr>
          <a:xfrm>
            <a:off x="6806451" y="4226331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Flowchart: Connector 61">
            <a:extLst>
              <a:ext uri="{FF2B5EF4-FFF2-40B4-BE49-F238E27FC236}">
                <a16:creationId xmlns:a16="http://schemas.microsoft.com/office/drawing/2014/main" id="{A684D270-4DC2-48A0-A17F-55613D6B0347}"/>
              </a:ext>
            </a:extLst>
          </p:cNvPr>
          <p:cNvSpPr>
            <a:spLocks noChangeAspect="1"/>
          </p:cNvSpPr>
          <p:nvPr/>
        </p:nvSpPr>
        <p:spPr>
          <a:xfrm>
            <a:off x="7016724" y="4135795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Flowchart: Connector 62">
            <a:extLst>
              <a:ext uri="{FF2B5EF4-FFF2-40B4-BE49-F238E27FC236}">
                <a16:creationId xmlns:a16="http://schemas.microsoft.com/office/drawing/2014/main" id="{7FB157FC-84D7-42F4-BE96-615842CB0F79}"/>
              </a:ext>
            </a:extLst>
          </p:cNvPr>
          <p:cNvSpPr>
            <a:spLocks noChangeAspect="1"/>
          </p:cNvSpPr>
          <p:nvPr/>
        </p:nvSpPr>
        <p:spPr>
          <a:xfrm>
            <a:off x="6533292" y="4484123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Flowchart: Connector 63">
            <a:extLst>
              <a:ext uri="{FF2B5EF4-FFF2-40B4-BE49-F238E27FC236}">
                <a16:creationId xmlns:a16="http://schemas.microsoft.com/office/drawing/2014/main" id="{5FB89EAE-EA0C-4926-B13F-0FEFD456A526}"/>
              </a:ext>
            </a:extLst>
          </p:cNvPr>
          <p:cNvSpPr>
            <a:spLocks noChangeAspect="1"/>
          </p:cNvSpPr>
          <p:nvPr/>
        </p:nvSpPr>
        <p:spPr>
          <a:xfrm>
            <a:off x="6740939" y="4403845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Flowchart: Connector 64">
            <a:extLst>
              <a:ext uri="{FF2B5EF4-FFF2-40B4-BE49-F238E27FC236}">
                <a16:creationId xmlns:a16="http://schemas.microsoft.com/office/drawing/2014/main" id="{5CD281A0-F7E4-4588-9E3B-ED0732AB5316}"/>
              </a:ext>
            </a:extLst>
          </p:cNvPr>
          <p:cNvSpPr>
            <a:spLocks noChangeAspect="1"/>
          </p:cNvSpPr>
          <p:nvPr/>
        </p:nvSpPr>
        <p:spPr>
          <a:xfrm>
            <a:off x="7004125" y="4388002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Flowchart: Connector 65">
            <a:extLst>
              <a:ext uri="{FF2B5EF4-FFF2-40B4-BE49-F238E27FC236}">
                <a16:creationId xmlns:a16="http://schemas.microsoft.com/office/drawing/2014/main" id="{D94294A1-B19F-4748-BD05-DFD50B644B00}"/>
              </a:ext>
            </a:extLst>
          </p:cNvPr>
          <p:cNvSpPr>
            <a:spLocks noChangeAspect="1"/>
          </p:cNvSpPr>
          <p:nvPr/>
        </p:nvSpPr>
        <p:spPr>
          <a:xfrm>
            <a:off x="6391873" y="4668945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Flowchart: Connector 66">
            <a:extLst>
              <a:ext uri="{FF2B5EF4-FFF2-40B4-BE49-F238E27FC236}">
                <a16:creationId xmlns:a16="http://schemas.microsoft.com/office/drawing/2014/main" id="{AC5C843A-5A18-4C64-A96F-645D2258F1B0}"/>
              </a:ext>
            </a:extLst>
          </p:cNvPr>
          <p:cNvSpPr>
            <a:spLocks noChangeAspect="1"/>
          </p:cNvSpPr>
          <p:nvPr/>
        </p:nvSpPr>
        <p:spPr>
          <a:xfrm>
            <a:off x="6660263" y="4645141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Flowchart: Connector 67">
            <a:extLst>
              <a:ext uri="{FF2B5EF4-FFF2-40B4-BE49-F238E27FC236}">
                <a16:creationId xmlns:a16="http://schemas.microsoft.com/office/drawing/2014/main" id="{00D55B92-CA9C-49FF-9416-BD043CF3C413}"/>
              </a:ext>
            </a:extLst>
          </p:cNvPr>
          <p:cNvSpPr>
            <a:spLocks noChangeAspect="1"/>
          </p:cNvSpPr>
          <p:nvPr/>
        </p:nvSpPr>
        <p:spPr>
          <a:xfrm>
            <a:off x="6637178" y="1246608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Flowchart: Connector 68">
            <a:extLst>
              <a:ext uri="{FF2B5EF4-FFF2-40B4-BE49-F238E27FC236}">
                <a16:creationId xmlns:a16="http://schemas.microsoft.com/office/drawing/2014/main" id="{9C48D71F-BD1D-4296-8FFC-40E94246A2F4}"/>
              </a:ext>
            </a:extLst>
          </p:cNvPr>
          <p:cNvSpPr>
            <a:spLocks noChangeAspect="1"/>
          </p:cNvSpPr>
          <p:nvPr/>
        </p:nvSpPr>
        <p:spPr>
          <a:xfrm>
            <a:off x="6503149" y="4897029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Flowchart: Connector 69">
            <a:extLst>
              <a:ext uri="{FF2B5EF4-FFF2-40B4-BE49-F238E27FC236}">
                <a16:creationId xmlns:a16="http://schemas.microsoft.com/office/drawing/2014/main" id="{DA2AA532-5937-46FD-8953-4470C38D5407}"/>
              </a:ext>
            </a:extLst>
          </p:cNvPr>
          <p:cNvSpPr>
            <a:spLocks noChangeAspect="1"/>
          </p:cNvSpPr>
          <p:nvPr/>
        </p:nvSpPr>
        <p:spPr>
          <a:xfrm>
            <a:off x="6784712" y="4862017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Flowchart: Connector 70">
            <a:extLst>
              <a:ext uri="{FF2B5EF4-FFF2-40B4-BE49-F238E27FC236}">
                <a16:creationId xmlns:a16="http://schemas.microsoft.com/office/drawing/2014/main" id="{BE03225F-123C-4EA2-9A14-6465DC1270C8}"/>
              </a:ext>
            </a:extLst>
          </p:cNvPr>
          <p:cNvSpPr>
            <a:spLocks noChangeAspect="1"/>
          </p:cNvSpPr>
          <p:nvPr/>
        </p:nvSpPr>
        <p:spPr>
          <a:xfrm>
            <a:off x="6503151" y="1290283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Flowchart: Connector 71">
            <a:extLst>
              <a:ext uri="{FF2B5EF4-FFF2-40B4-BE49-F238E27FC236}">
                <a16:creationId xmlns:a16="http://schemas.microsoft.com/office/drawing/2014/main" id="{F945F68B-F83B-4BC5-9D6D-FCB085BA298A}"/>
              </a:ext>
            </a:extLst>
          </p:cNvPr>
          <p:cNvSpPr>
            <a:spLocks noChangeAspect="1"/>
          </p:cNvSpPr>
          <p:nvPr/>
        </p:nvSpPr>
        <p:spPr>
          <a:xfrm>
            <a:off x="6637178" y="1246608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3" name="Flowchart: Connector 72">
            <a:extLst>
              <a:ext uri="{FF2B5EF4-FFF2-40B4-BE49-F238E27FC236}">
                <a16:creationId xmlns:a16="http://schemas.microsoft.com/office/drawing/2014/main" id="{7D5F1E7A-F9CE-4302-8ED9-4527F2911967}"/>
              </a:ext>
            </a:extLst>
          </p:cNvPr>
          <p:cNvSpPr>
            <a:spLocks noChangeAspect="1"/>
          </p:cNvSpPr>
          <p:nvPr/>
        </p:nvSpPr>
        <p:spPr>
          <a:xfrm>
            <a:off x="6789578" y="1399008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Flowchart: Connector 73">
            <a:extLst>
              <a:ext uri="{FF2B5EF4-FFF2-40B4-BE49-F238E27FC236}">
                <a16:creationId xmlns:a16="http://schemas.microsoft.com/office/drawing/2014/main" id="{BB8C8C8A-B520-4D73-A2DC-0BA6D76D9F4A}"/>
              </a:ext>
            </a:extLst>
          </p:cNvPr>
          <p:cNvSpPr>
            <a:spLocks noChangeAspect="1"/>
          </p:cNvSpPr>
          <p:nvPr/>
        </p:nvSpPr>
        <p:spPr>
          <a:xfrm>
            <a:off x="6941978" y="1551408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5" name="Flowchart: Connector 74">
            <a:extLst>
              <a:ext uri="{FF2B5EF4-FFF2-40B4-BE49-F238E27FC236}">
                <a16:creationId xmlns:a16="http://schemas.microsoft.com/office/drawing/2014/main" id="{43D8FCC7-CD0C-45CC-9438-F820D24BCA39}"/>
              </a:ext>
            </a:extLst>
          </p:cNvPr>
          <p:cNvSpPr>
            <a:spLocks noChangeAspect="1"/>
          </p:cNvSpPr>
          <p:nvPr/>
        </p:nvSpPr>
        <p:spPr>
          <a:xfrm>
            <a:off x="7094378" y="1703808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Flowchart: Connector 75">
            <a:extLst>
              <a:ext uri="{FF2B5EF4-FFF2-40B4-BE49-F238E27FC236}">
                <a16:creationId xmlns:a16="http://schemas.microsoft.com/office/drawing/2014/main" id="{162EC39B-B8EC-42BF-9AD8-3B698F926EA5}"/>
              </a:ext>
            </a:extLst>
          </p:cNvPr>
          <p:cNvSpPr>
            <a:spLocks noChangeAspect="1"/>
          </p:cNvSpPr>
          <p:nvPr/>
        </p:nvSpPr>
        <p:spPr>
          <a:xfrm>
            <a:off x="6930336" y="5194796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7" name="Flowchart: Connector 76">
            <a:extLst>
              <a:ext uri="{FF2B5EF4-FFF2-40B4-BE49-F238E27FC236}">
                <a16:creationId xmlns:a16="http://schemas.microsoft.com/office/drawing/2014/main" id="{80B0EF39-6379-473E-834A-C45B1636C5E1}"/>
              </a:ext>
            </a:extLst>
          </p:cNvPr>
          <p:cNvSpPr>
            <a:spLocks noChangeAspect="1"/>
          </p:cNvSpPr>
          <p:nvPr/>
        </p:nvSpPr>
        <p:spPr>
          <a:xfrm>
            <a:off x="6604593" y="5331295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Flowchart: Connector 77">
            <a:extLst>
              <a:ext uri="{FF2B5EF4-FFF2-40B4-BE49-F238E27FC236}">
                <a16:creationId xmlns:a16="http://schemas.microsoft.com/office/drawing/2014/main" id="{F560978D-04E0-4EF1-91B0-5ACDB4525373}"/>
              </a:ext>
            </a:extLst>
          </p:cNvPr>
          <p:cNvSpPr>
            <a:spLocks noChangeAspect="1"/>
          </p:cNvSpPr>
          <p:nvPr/>
        </p:nvSpPr>
        <p:spPr>
          <a:xfrm>
            <a:off x="6962646" y="5034366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9" name="Flowchart: Connector 78">
            <a:extLst>
              <a:ext uri="{FF2B5EF4-FFF2-40B4-BE49-F238E27FC236}">
                <a16:creationId xmlns:a16="http://schemas.microsoft.com/office/drawing/2014/main" id="{42393383-8F51-488F-9B38-2D33D9221D25}"/>
              </a:ext>
            </a:extLst>
          </p:cNvPr>
          <p:cNvSpPr>
            <a:spLocks noChangeAspect="1"/>
          </p:cNvSpPr>
          <p:nvPr/>
        </p:nvSpPr>
        <p:spPr>
          <a:xfrm>
            <a:off x="6707520" y="5112046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Flowchart: Connector 79">
            <a:extLst>
              <a:ext uri="{FF2B5EF4-FFF2-40B4-BE49-F238E27FC236}">
                <a16:creationId xmlns:a16="http://schemas.microsoft.com/office/drawing/2014/main" id="{2E9D40C9-0E02-4A02-A9F3-5E7F693F1F9B}"/>
              </a:ext>
            </a:extLst>
          </p:cNvPr>
          <p:cNvSpPr>
            <a:spLocks noChangeAspect="1"/>
          </p:cNvSpPr>
          <p:nvPr/>
        </p:nvSpPr>
        <p:spPr>
          <a:xfrm>
            <a:off x="7029066" y="4762085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Flowchart: Connector 80">
            <a:extLst>
              <a:ext uri="{FF2B5EF4-FFF2-40B4-BE49-F238E27FC236}">
                <a16:creationId xmlns:a16="http://schemas.microsoft.com/office/drawing/2014/main" id="{AAC5A6F0-5A43-47C2-9D2C-A847CF811EDB}"/>
              </a:ext>
            </a:extLst>
          </p:cNvPr>
          <p:cNvSpPr>
            <a:spLocks noChangeAspect="1"/>
          </p:cNvSpPr>
          <p:nvPr/>
        </p:nvSpPr>
        <p:spPr>
          <a:xfrm>
            <a:off x="6443893" y="5110253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73320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99434963-4B37-4237-A845-FC7618EB3815}"/>
              </a:ext>
            </a:extLst>
          </p:cNvPr>
          <p:cNvSpPr>
            <a:spLocks noChangeAspect="1"/>
          </p:cNvSpPr>
          <p:nvPr/>
        </p:nvSpPr>
        <p:spPr>
          <a:xfrm>
            <a:off x="5618195" y="931641"/>
            <a:ext cx="955610" cy="955610"/>
          </a:xfrm>
          <a:prstGeom prst="flowChartConnector">
            <a:avLst/>
          </a:prstGeom>
          <a:solidFill>
            <a:schemeClr val="accent5">
              <a:lumMod val="20000"/>
              <a:lumOff val="80000"/>
            </a:schemeClr>
          </a:solidFill>
          <a:ln w="508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826E3FB-DA11-49EA-9833-19740449D6B0}"/>
              </a:ext>
            </a:extLst>
          </p:cNvPr>
          <p:cNvGrpSpPr/>
          <p:nvPr/>
        </p:nvGrpSpPr>
        <p:grpSpPr>
          <a:xfrm>
            <a:off x="640765" y="904962"/>
            <a:ext cx="2468240" cy="982289"/>
            <a:chOff x="401216" y="2528564"/>
            <a:chExt cx="2468240" cy="982289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11E7B514-37CC-40D7-8B08-BF76D6B172AF}"/>
                </a:ext>
              </a:extLst>
            </p:cNvPr>
            <p:cNvGrpSpPr/>
            <p:nvPr/>
          </p:nvGrpSpPr>
          <p:grpSpPr>
            <a:xfrm>
              <a:off x="1616016" y="2528564"/>
              <a:ext cx="1253440" cy="982289"/>
              <a:chOff x="1590962" y="2537895"/>
              <a:chExt cx="1253440" cy="982289"/>
            </a:xfrm>
          </p:grpSpPr>
          <p:sp>
            <p:nvSpPr>
              <p:cNvPr id="18" name="Flowchart: Connector 17">
                <a:extLst>
                  <a:ext uri="{FF2B5EF4-FFF2-40B4-BE49-F238E27FC236}">
                    <a16:creationId xmlns:a16="http://schemas.microsoft.com/office/drawing/2014/main" id="{75C28F05-9F03-40EF-9456-F3B1DD7BB59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070978" y="2628616"/>
                <a:ext cx="773424" cy="773424"/>
              </a:xfrm>
              <a:prstGeom prst="flowChartConnector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6C88E62B-7DA1-4EBC-9346-361BF1317942}"/>
                  </a:ext>
                </a:extLst>
              </p:cNvPr>
              <p:cNvSpPr/>
              <p:nvPr/>
            </p:nvSpPr>
            <p:spPr>
              <a:xfrm>
                <a:off x="1644292" y="2611196"/>
                <a:ext cx="800100" cy="79552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8A54825C-9964-4CBC-8353-8DD74ACCD22C}"/>
                  </a:ext>
                </a:extLst>
              </p:cNvPr>
              <p:cNvSpPr/>
              <p:nvPr/>
            </p:nvSpPr>
            <p:spPr>
              <a:xfrm>
                <a:off x="1590962" y="2537895"/>
                <a:ext cx="74095" cy="98228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81261FB-01DF-415D-800E-1BD09F443764}"/>
                </a:ext>
              </a:extLst>
            </p:cNvPr>
            <p:cNvCxnSpPr/>
            <p:nvPr/>
          </p:nvCxnSpPr>
          <p:spPr>
            <a:xfrm>
              <a:off x="662473" y="2867009"/>
              <a:ext cx="953543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3AEE6A9-39F1-4742-B353-8748B5FCD9CA}"/>
                </a:ext>
              </a:extLst>
            </p:cNvPr>
            <p:cNvCxnSpPr>
              <a:cxnSpLocks/>
            </p:cNvCxnSpPr>
            <p:nvPr/>
          </p:nvCxnSpPr>
          <p:spPr>
            <a:xfrm>
              <a:off x="401216" y="3122046"/>
              <a:ext cx="1214799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C3D4B6D-E877-4CAC-B0E0-64FD59F57196}"/>
              </a:ext>
            </a:extLst>
          </p:cNvPr>
          <p:cNvGrpSpPr/>
          <p:nvPr/>
        </p:nvGrpSpPr>
        <p:grpSpPr>
          <a:xfrm rot="16200000">
            <a:off x="4861880" y="5034095"/>
            <a:ext cx="2468240" cy="982289"/>
            <a:chOff x="401216" y="2528564"/>
            <a:chExt cx="2468240" cy="982289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24B62DAB-3E3B-4CAB-A47F-8629601EE213}"/>
                </a:ext>
              </a:extLst>
            </p:cNvPr>
            <p:cNvGrpSpPr/>
            <p:nvPr/>
          </p:nvGrpSpPr>
          <p:grpSpPr>
            <a:xfrm>
              <a:off x="1616016" y="2528564"/>
              <a:ext cx="1253440" cy="982289"/>
              <a:chOff x="1590962" y="2537895"/>
              <a:chExt cx="1253440" cy="982289"/>
            </a:xfrm>
          </p:grpSpPr>
          <p:sp>
            <p:nvSpPr>
              <p:cNvPr id="25" name="Flowchart: Connector 24">
                <a:extLst>
                  <a:ext uri="{FF2B5EF4-FFF2-40B4-BE49-F238E27FC236}">
                    <a16:creationId xmlns:a16="http://schemas.microsoft.com/office/drawing/2014/main" id="{80EAA912-10B2-4E83-813A-8373886EDFB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070978" y="2628617"/>
                <a:ext cx="773424" cy="773424"/>
              </a:xfrm>
              <a:prstGeom prst="flowChartConnector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7E3BE99D-E1DB-4650-930F-E95015ECE0A5}"/>
                  </a:ext>
                </a:extLst>
              </p:cNvPr>
              <p:cNvSpPr/>
              <p:nvPr/>
            </p:nvSpPr>
            <p:spPr>
              <a:xfrm>
                <a:off x="1644292" y="2628614"/>
                <a:ext cx="800100" cy="79552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1C6C81D2-E41B-4308-8FF6-B4BDB2A03E7E}"/>
                  </a:ext>
                </a:extLst>
              </p:cNvPr>
              <p:cNvSpPr/>
              <p:nvPr/>
            </p:nvSpPr>
            <p:spPr>
              <a:xfrm>
                <a:off x="1590962" y="2537895"/>
                <a:ext cx="74095" cy="98228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79648CA4-8805-45A9-9F9E-6B91C549E99E}"/>
                </a:ext>
              </a:extLst>
            </p:cNvPr>
            <p:cNvCxnSpPr/>
            <p:nvPr/>
          </p:nvCxnSpPr>
          <p:spPr>
            <a:xfrm>
              <a:off x="662473" y="2867009"/>
              <a:ext cx="953543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0DBDE8B-463A-4730-AD1E-166E15775B9B}"/>
                </a:ext>
              </a:extLst>
            </p:cNvPr>
            <p:cNvCxnSpPr>
              <a:cxnSpLocks/>
            </p:cNvCxnSpPr>
            <p:nvPr/>
          </p:nvCxnSpPr>
          <p:spPr>
            <a:xfrm>
              <a:off x="401216" y="3122046"/>
              <a:ext cx="1214799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05B650BD-9410-46B8-B3BC-7C52A20E9D66}"/>
              </a:ext>
            </a:extLst>
          </p:cNvPr>
          <p:cNvSpPr>
            <a:spLocks noChangeAspect="1"/>
          </p:cNvSpPr>
          <p:nvPr/>
        </p:nvSpPr>
        <p:spPr>
          <a:xfrm>
            <a:off x="3304743" y="773659"/>
            <a:ext cx="2122942" cy="1239572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1396E35A-B169-486B-B063-6BA677A60A85}"/>
              </a:ext>
            </a:extLst>
          </p:cNvPr>
          <p:cNvSpPr>
            <a:spLocks noChangeAspect="1"/>
          </p:cNvSpPr>
          <p:nvPr/>
        </p:nvSpPr>
        <p:spPr>
          <a:xfrm rot="16200000">
            <a:off x="5077072" y="2496270"/>
            <a:ext cx="2045831" cy="1194548"/>
          </a:xfrm>
          <a:prstGeom prst="rightArrow">
            <a:avLst/>
          </a:prstGeom>
          <a:solidFill>
            <a:schemeClr val="bg1">
              <a:lumMod val="6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42FEB97C-FB31-4891-9852-63FCB0B6BA97}"/>
              </a:ext>
            </a:extLst>
          </p:cNvPr>
          <p:cNvSpPr>
            <a:spLocks/>
          </p:cNvSpPr>
          <p:nvPr/>
        </p:nvSpPr>
        <p:spPr>
          <a:xfrm>
            <a:off x="6792451" y="759594"/>
            <a:ext cx="2122942" cy="491145"/>
          </a:xfrm>
          <a:prstGeom prst="rightArrow">
            <a:avLst/>
          </a:prstGeom>
          <a:solidFill>
            <a:schemeClr val="bg1">
              <a:lumMod val="65000"/>
            </a:schemeClr>
          </a:solidFill>
          <a:ln w="508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BE74F59C-CF7F-46C0-90C3-82BC6A4D5FB8}"/>
              </a:ext>
            </a:extLst>
          </p:cNvPr>
          <p:cNvGrpSpPr/>
          <p:nvPr/>
        </p:nvGrpSpPr>
        <p:grpSpPr>
          <a:xfrm>
            <a:off x="9366100" y="599103"/>
            <a:ext cx="220897" cy="1620685"/>
            <a:chOff x="9375896" y="2238293"/>
            <a:chExt cx="220897" cy="1620685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2F4A8BB-C948-4F0B-A10F-5CDD1F6BBBB3}"/>
                </a:ext>
              </a:extLst>
            </p:cNvPr>
            <p:cNvSpPr/>
            <p:nvPr/>
          </p:nvSpPr>
          <p:spPr>
            <a:xfrm>
              <a:off x="9434868" y="2238293"/>
              <a:ext cx="161925" cy="162068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6FFCB312-FF60-4CB9-BD6E-595AB244844B}"/>
                </a:ext>
              </a:extLst>
            </p:cNvPr>
            <p:cNvSpPr/>
            <p:nvPr/>
          </p:nvSpPr>
          <p:spPr>
            <a:xfrm>
              <a:off x="9375896" y="2783571"/>
              <a:ext cx="72250" cy="47227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12DD13D6-3404-40ED-A87A-BA4AD0D924A0}"/>
              </a:ext>
            </a:extLst>
          </p:cNvPr>
          <p:cNvGrpSpPr/>
          <p:nvPr/>
        </p:nvGrpSpPr>
        <p:grpSpPr>
          <a:xfrm>
            <a:off x="10043518" y="903677"/>
            <a:ext cx="1682380" cy="983574"/>
            <a:chOff x="10090959" y="2553620"/>
            <a:chExt cx="1682380" cy="983574"/>
          </a:xfrm>
        </p:grpSpPr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10BB3B0F-6876-44DB-95FE-CC6187B4385C}"/>
                </a:ext>
              </a:extLst>
            </p:cNvPr>
            <p:cNvSpPr/>
            <p:nvPr/>
          </p:nvSpPr>
          <p:spPr>
            <a:xfrm>
              <a:off x="10091672" y="2553620"/>
              <a:ext cx="1506276" cy="983574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4762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03D8D61-7C84-4C31-8DEE-53E805E64BF1}"/>
                </a:ext>
              </a:extLst>
            </p:cNvPr>
            <p:cNvSpPr txBox="1"/>
            <p:nvPr/>
          </p:nvSpPr>
          <p:spPr>
            <a:xfrm>
              <a:off x="10090959" y="2753019"/>
              <a:ext cx="16823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200" b="1" dirty="0">
                  <a:cs typeface="Aparajita" panose="020B0502040204020203" pitchFamily="18" charset="0"/>
                </a:rPr>
                <a:t>1.25678</a:t>
              </a:r>
            </a:p>
          </p:txBody>
        </p:sp>
      </p:grp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BF6E9965-22B0-4740-AB68-8252EC61191C}"/>
              </a:ext>
            </a:extLst>
          </p:cNvPr>
          <p:cNvSpPr>
            <a:spLocks/>
          </p:cNvSpPr>
          <p:nvPr/>
        </p:nvSpPr>
        <p:spPr>
          <a:xfrm>
            <a:off x="6792451" y="1477496"/>
            <a:ext cx="2122942" cy="491145"/>
          </a:xfrm>
          <a:prstGeom prst="rightArrow">
            <a:avLst/>
          </a:prstGeom>
          <a:solidFill>
            <a:schemeClr val="bg1">
              <a:lumMod val="6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13D5DDC-AA37-4428-AD44-780768581F89}"/>
              </a:ext>
            </a:extLst>
          </p:cNvPr>
          <p:cNvSpPr txBox="1"/>
          <p:nvPr/>
        </p:nvSpPr>
        <p:spPr>
          <a:xfrm>
            <a:off x="3805838" y="1208779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180 </a:t>
            </a:r>
            <a:r>
              <a:rPr lang="en-GB" baseline="30000" dirty="0"/>
              <a:t>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8D4178B-0C39-4306-BD67-74EDE21311A9}"/>
              </a:ext>
            </a:extLst>
          </p:cNvPr>
          <p:cNvSpPr txBox="1"/>
          <p:nvPr/>
        </p:nvSpPr>
        <p:spPr>
          <a:xfrm rot="16200000">
            <a:off x="5824912" y="3017310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90 </a:t>
            </a:r>
            <a:r>
              <a:rPr lang="en-GB" baseline="30000" dirty="0"/>
              <a:t>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F9FD8A6-2BFC-4965-B269-D58118420A1B}"/>
              </a:ext>
            </a:extLst>
          </p:cNvPr>
          <p:cNvSpPr txBox="1"/>
          <p:nvPr/>
        </p:nvSpPr>
        <p:spPr>
          <a:xfrm>
            <a:off x="3805838" y="2194198"/>
            <a:ext cx="1282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Beam angle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722AEAE-658C-4736-99A4-B934546E0207}"/>
              </a:ext>
            </a:extLst>
          </p:cNvPr>
          <p:cNvSpPr txBox="1"/>
          <p:nvPr/>
        </p:nvSpPr>
        <p:spPr>
          <a:xfrm>
            <a:off x="3805838" y="134428"/>
            <a:ext cx="3130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Absorbance</a:t>
            </a:r>
          </a:p>
          <a:p>
            <a:r>
              <a:rPr lang="en-GB" dirty="0"/>
              <a:t>Transmitted light measurement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EF5E67D-1615-495D-9E7A-A36A12BEEE0A}"/>
              </a:ext>
            </a:extLst>
          </p:cNvPr>
          <p:cNvSpPr txBox="1"/>
          <p:nvPr/>
        </p:nvSpPr>
        <p:spPr>
          <a:xfrm>
            <a:off x="6725398" y="2013231"/>
            <a:ext cx="28897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Nephelometric turbidity</a:t>
            </a:r>
          </a:p>
          <a:p>
            <a:r>
              <a:rPr lang="en-GB" i="1" dirty="0"/>
              <a:t>Scattered light measurement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98896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Group 89">
            <a:extLst>
              <a:ext uri="{FF2B5EF4-FFF2-40B4-BE49-F238E27FC236}">
                <a16:creationId xmlns:a16="http://schemas.microsoft.com/office/drawing/2014/main" id="{3AA3ED5A-CFBF-4DC1-B618-C18C8A48D6D6}"/>
              </a:ext>
            </a:extLst>
          </p:cNvPr>
          <p:cNvGrpSpPr/>
          <p:nvPr/>
        </p:nvGrpSpPr>
        <p:grpSpPr>
          <a:xfrm>
            <a:off x="4562670" y="1898367"/>
            <a:ext cx="3760323" cy="3142351"/>
            <a:chOff x="4562670" y="1898367"/>
            <a:chExt cx="3760323" cy="3142351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1BB05299-BFDB-40AB-B387-2304AB422CE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93993" y="1898367"/>
              <a:ext cx="3429000" cy="2714625"/>
            </a:xfrm>
            <a:prstGeom prst="rect">
              <a:avLst/>
            </a:prstGeom>
          </p:spPr>
        </p:pic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1339B68E-80AB-4BBF-B6FD-645A971D52E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10540" y="2186570"/>
              <a:ext cx="2904735" cy="2058861"/>
            </a:xfrm>
            <a:prstGeom prst="line">
              <a:avLst/>
            </a:prstGeom>
            <a:ln w="25400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49942F9-E2B8-49B4-B957-3653A1BD4CC2}"/>
                </a:ext>
              </a:extLst>
            </p:cNvPr>
            <p:cNvSpPr txBox="1"/>
            <p:nvPr/>
          </p:nvSpPr>
          <p:spPr>
            <a:xfrm>
              <a:off x="4749728" y="2048070"/>
              <a:ext cx="2600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/>
                <a:t>E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1C8F373-CE13-4464-8C76-BBCCC71A9316}"/>
                </a:ext>
              </a:extLst>
            </p:cNvPr>
            <p:cNvSpPr txBox="1"/>
            <p:nvPr/>
          </p:nvSpPr>
          <p:spPr>
            <a:xfrm>
              <a:off x="7947409" y="4543861"/>
              <a:ext cx="25039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/>
                <a:t>c</a:t>
              </a: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E36CED9-510D-4E09-B378-40F389A7047F}"/>
                </a:ext>
              </a:extLst>
            </p:cNvPr>
            <p:cNvCxnSpPr>
              <a:cxnSpLocks/>
            </p:cNvCxnSpPr>
            <p:nvPr/>
          </p:nvCxnSpPr>
          <p:spPr>
            <a:xfrm>
              <a:off x="5206482" y="4096139"/>
              <a:ext cx="0" cy="7651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876E9989-D867-435F-BBE8-613F36D2354E}"/>
                </a:ext>
              </a:extLst>
            </p:cNvPr>
            <p:cNvCxnSpPr>
              <a:cxnSpLocks/>
            </p:cNvCxnSpPr>
            <p:nvPr/>
          </p:nvCxnSpPr>
          <p:spPr>
            <a:xfrm>
              <a:off x="7604450" y="2404378"/>
              <a:ext cx="0" cy="24568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243CC3E1-13F0-47C0-9678-5E98AACAB666}"/>
                </a:ext>
              </a:extLst>
            </p:cNvPr>
            <p:cNvCxnSpPr>
              <a:cxnSpLocks/>
            </p:cNvCxnSpPr>
            <p:nvPr/>
          </p:nvCxnSpPr>
          <p:spPr>
            <a:xfrm>
              <a:off x="4562670" y="4239308"/>
              <a:ext cx="291511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B62E875-67A7-422C-A19E-7A751C3873E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05869" y="2600322"/>
              <a:ext cx="0" cy="1638986"/>
            </a:xfrm>
            <a:prstGeom prst="line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50798A8-C8E0-41EE-B644-E3409E06E966}"/>
                </a:ext>
              </a:extLst>
            </p:cNvPr>
            <p:cNvCxnSpPr>
              <a:cxnSpLocks/>
            </p:cNvCxnSpPr>
            <p:nvPr/>
          </p:nvCxnSpPr>
          <p:spPr>
            <a:xfrm>
              <a:off x="5010540" y="2600321"/>
              <a:ext cx="2313991" cy="0"/>
            </a:xfrm>
            <a:prstGeom prst="line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733115E3-3D32-4F24-B4AE-8A96E3E23928}"/>
                </a:ext>
              </a:extLst>
            </p:cNvPr>
            <p:cNvCxnSpPr>
              <a:cxnSpLocks/>
            </p:cNvCxnSpPr>
            <p:nvPr/>
          </p:nvCxnSpPr>
          <p:spPr>
            <a:xfrm>
              <a:off x="5206482" y="4758803"/>
              <a:ext cx="2397968" cy="0"/>
            </a:xfrm>
            <a:prstGeom prst="line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61D07571-00D4-426C-8FD9-71FED631D34D}"/>
                </a:ext>
              </a:extLst>
            </p:cNvPr>
            <p:cNvSpPr txBox="1"/>
            <p:nvPr/>
          </p:nvSpPr>
          <p:spPr>
            <a:xfrm>
              <a:off x="4586529" y="4247972"/>
              <a:ext cx="2840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/>
                <a:t>N</a:t>
              </a:r>
            </a:p>
          </p:txBody>
        </p: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E04B0EF2-EB9B-4C27-B095-A3B2120B6FE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62670" y="4533634"/>
              <a:ext cx="436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508F3479-371E-4156-AF58-8981CB19F0C1}"/>
                </a:ext>
              </a:extLst>
            </p:cNvPr>
            <p:cNvCxnSpPr>
              <a:cxnSpLocks/>
            </p:cNvCxnSpPr>
            <p:nvPr/>
          </p:nvCxnSpPr>
          <p:spPr>
            <a:xfrm>
              <a:off x="4853812" y="4248492"/>
              <a:ext cx="0" cy="295369"/>
            </a:xfrm>
            <a:prstGeom prst="line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77D07E22-F2D5-4C93-BD4B-096B17CAF4CC}"/>
                </a:ext>
              </a:extLst>
            </p:cNvPr>
            <p:cNvSpPr txBox="1"/>
            <p:nvPr/>
          </p:nvSpPr>
          <p:spPr>
            <a:xfrm>
              <a:off x="5614110" y="4763719"/>
              <a:ext cx="145277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/>
                <a:t>Measurement range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87817335-EFAD-4D49-864A-F781371ECE96}"/>
                </a:ext>
              </a:extLst>
            </p:cNvPr>
            <p:cNvSpPr txBox="1"/>
            <p:nvPr/>
          </p:nvSpPr>
          <p:spPr>
            <a:xfrm>
              <a:off x="5967724" y="2594431"/>
              <a:ext cx="3369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/>
                <a:t>Δc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570F6D0F-648D-4C6A-8A1D-A001466113E2}"/>
                </a:ext>
              </a:extLst>
            </p:cNvPr>
            <p:cNvSpPr txBox="1"/>
            <p:nvPr/>
          </p:nvSpPr>
          <p:spPr>
            <a:xfrm>
              <a:off x="6949127" y="3324537"/>
              <a:ext cx="39466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/>
                <a:t>ΔE</a:t>
              </a:r>
              <a:r>
                <a:rPr lang="en-GB" sz="1200" b="1" baseline="-25000"/>
                <a:t>λ</a:t>
              </a:r>
            </a:p>
            <a:p>
              <a:endParaRPr lang="en-GB" sz="1200" b="1"/>
            </a:p>
          </p:txBody>
        </p:sp>
      </p:grpSp>
    </p:spTree>
    <p:extLst>
      <p:ext uri="{BB962C8B-B14F-4D97-AF65-F5344CB8AC3E}">
        <p14:creationId xmlns:p14="http://schemas.microsoft.com/office/powerpoint/2010/main" val="18656527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933273F8-D4F7-4BFF-8F60-14C3358B809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3837919"/>
              </p:ext>
            </p:extLst>
          </p:nvPr>
        </p:nvGraphicFramePr>
        <p:xfrm>
          <a:off x="0" y="161487"/>
          <a:ext cx="11799888" cy="6316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name="Worksheet" r:id="rId3" imgW="11763331" imgH="6296280" progId="Excel.Sheet.12">
                  <p:embed/>
                </p:oleObj>
              </mc:Choice>
              <mc:Fallback>
                <p:oleObj name="Worksheet" r:id="rId3" imgW="11763331" imgH="629628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0" y="161487"/>
                        <a:ext cx="11799888" cy="63166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785402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Chart 15">
            <a:extLst>
              <a:ext uri="{FF2B5EF4-FFF2-40B4-BE49-F238E27FC236}">
                <a16:creationId xmlns:a16="http://schemas.microsoft.com/office/drawing/2014/main" id="{C45DB447-AA40-4F25-8F94-2F28FBEAE8E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47916329"/>
              </p:ext>
            </p:extLst>
          </p:nvPr>
        </p:nvGraphicFramePr>
        <p:xfrm>
          <a:off x="483327" y="1673812"/>
          <a:ext cx="11225345" cy="35103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3F7A7EA1-6357-43B6-B4FB-D3F14C9C6FE0}"/>
              </a:ext>
            </a:extLst>
          </p:cNvPr>
          <p:cNvSpPr txBox="1"/>
          <p:nvPr/>
        </p:nvSpPr>
        <p:spPr>
          <a:xfrm>
            <a:off x="10385052" y="1826833"/>
            <a:ext cx="2968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IR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B0EBD67-2194-473E-892E-F4C4674DB98D}"/>
              </a:ext>
            </a:extLst>
          </p:cNvPr>
          <p:cNvSpPr txBox="1"/>
          <p:nvPr/>
        </p:nvSpPr>
        <p:spPr>
          <a:xfrm>
            <a:off x="3931856" y="1826833"/>
            <a:ext cx="4363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UVA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7579977-F074-4CD6-BDBC-ED26D4C47F92}"/>
              </a:ext>
            </a:extLst>
          </p:cNvPr>
          <p:cNvSpPr txBox="1"/>
          <p:nvPr/>
        </p:nvSpPr>
        <p:spPr>
          <a:xfrm>
            <a:off x="5225563" y="1826833"/>
            <a:ext cx="4379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Blue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775AB9F-AB22-468C-832B-40C249AFFC3E}"/>
              </a:ext>
            </a:extLst>
          </p:cNvPr>
          <p:cNvSpPr txBox="1"/>
          <p:nvPr/>
        </p:nvSpPr>
        <p:spPr>
          <a:xfrm>
            <a:off x="8025929" y="1826833"/>
            <a:ext cx="4058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Red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61F4B06-A7C7-4179-AAC2-5CDEF09364EC}"/>
              </a:ext>
            </a:extLst>
          </p:cNvPr>
          <p:cNvSpPr txBox="1"/>
          <p:nvPr/>
        </p:nvSpPr>
        <p:spPr>
          <a:xfrm>
            <a:off x="6629630" y="1826833"/>
            <a:ext cx="5389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Green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7B3418D-A049-49D9-B8F3-077A9154D3E3}"/>
              </a:ext>
            </a:extLst>
          </p:cNvPr>
          <p:cNvSpPr txBox="1"/>
          <p:nvPr/>
        </p:nvSpPr>
        <p:spPr>
          <a:xfrm>
            <a:off x="4229552" y="1543007"/>
            <a:ext cx="4010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375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9F997AF-9052-4315-B449-3AC48D883B83}"/>
              </a:ext>
            </a:extLst>
          </p:cNvPr>
          <p:cNvSpPr txBox="1"/>
          <p:nvPr/>
        </p:nvSpPr>
        <p:spPr>
          <a:xfrm>
            <a:off x="10612133" y="1543007"/>
            <a:ext cx="4010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850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794E27D-D653-4DEA-9C53-3795E55A5BC5}"/>
              </a:ext>
            </a:extLst>
          </p:cNvPr>
          <p:cNvSpPr txBox="1"/>
          <p:nvPr/>
        </p:nvSpPr>
        <p:spPr>
          <a:xfrm>
            <a:off x="7624857" y="1543007"/>
            <a:ext cx="4010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626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EB688CD-D2DF-4991-BF3F-ED37763116A4}"/>
              </a:ext>
            </a:extLst>
          </p:cNvPr>
          <p:cNvSpPr txBox="1"/>
          <p:nvPr/>
        </p:nvSpPr>
        <p:spPr>
          <a:xfrm>
            <a:off x="6259832" y="1543007"/>
            <a:ext cx="4010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525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59EAC8A-9096-41EE-A6C2-636A56FACA1F}"/>
              </a:ext>
            </a:extLst>
          </p:cNvPr>
          <p:cNvSpPr txBox="1"/>
          <p:nvPr/>
        </p:nvSpPr>
        <p:spPr>
          <a:xfrm>
            <a:off x="5537760" y="1543007"/>
            <a:ext cx="4010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470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E7626AB-5590-4819-86A6-B550B4C42B2D}"/>
              </a:ext>
            </a:extLst>
          </p:cNvPr>
          <p:cNvSpPr txBox="1"/>
          <p:nvPr/>
        </p:nvSpPr>
        <p:spPr>
          <a:xfrm>
            <a:off x="792416" y="1826833"/>
            <a:ext cx="13564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Light sources (LEDs):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523807C-F0EC-4604-B0E5-72359D0E93E2}"/>
              </a:ext>
            </a:extLst>
          </p:cNvPr>
          <p:cNvSpPr txBox="1"/>
          <p:nvPr/>
        </p:nvSpPr>
        <p:spPr>
          <a:xfrm>
            <a:off x="792416" y="3041330"/>
            <a:ext cx="16450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noProof="1"/>
              <a:t>Spectrum half width (Δλ):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131B0A3-0D07-429B-B90C-E13ADB9BD29D}"/>
              </a:ext>
            </a:extLst>
          </p:cNvPr>
          <p:cNvSpPr txBox="1"/>
          <p:nvPr/>
        </p:nvSpPr>
        <p:spPr>
          <a:xfrm>
            <a:off x="4101151" y="3041330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9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2A9E562-BFC9-4074-B819-B00061525E6E}"/>
              </a:ext>
            </a:extLst>
          </p:cNvPr>
          <p:cNvSpPr txBox="1"/>
          <p:nvPr/>
        </p:nvSpPr>
        <p:spPr>
          <a:xfrm>
            <a:off x="10123542" y="3026309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45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0F9E702-31AB-47E7-9107-30427D26DA8F}"/>
              </a:ext>
            </a:extLst>
          </p:cNvPr>
          <p:cNvSpPr txBox="1"/>
          <p:nvPr/>
        </p:nvSpPr>
        <p:spPr>
          <a:xfrm>
            <a:off x="8064401" y="3026309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20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2BD5A07-E708-4FE4-909F-B686250565B5}"/>
              </a:ext>
            </a:extLst>
          </p:cNvPr>
          <p:cNvSpPr txBox="1"/>
          <p:nvPr/>
        </p:nvSpPr>
        <p:spPr>
          <a:xfrm>
            <a:off x="6764502" y="3029661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40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55847B5-777E-4B36-BB2D-3C691A9EE107}"/>
              </a:ext>
            </a:extLst>
          </p:cNvPr>
          <p:cNvSpPr txBox="1"/>
          <p:nvPr/>
        </p:nvSpPr>
        <p:spPr>
          <a:xfrm>
            <a:off x="5258209" y="3026309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26</a:t>
            </a:r>
          </a:p>
        </p:txBody>
      </p:sp>
    </p:spTree>
    <p:extLst>
      <p:ext uri="{BB962C8B-B14F-4D97-AF65-F5344CB8AC3E}">
        <p14:creationId xmlns:p14="http://schemas.microsoft.com/office/powerpoint/2010/main" val="117233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164</Words>
  <Application>Microsoft Office PowerPoint</Application>
  <PresentationFormat>Widescreen</PresentationFormat>
  <Paragraphs>117</Paragraphs>
  <Slides>11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Worksheet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Heinemann, Jörg</dc:creator>
  <cp:lastModifiedBy>Heinemann, Jörg</cp:lastModifiedBy>
  <cp:revision>127</cp:revision>
  <dcterms:created xsi:type="dcterms:W3CDTF">2020-12-06T07:52:59Z</dcterms:created>
  <dcterms:modified xsi:type="dcterms:W3CDTF">2020-12-18T08:44:16Z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12e00b9-34e2-4b26-a577-af1fd0f9f7ee_Enabled">
    <vt:lpwstr>True</vt:lpwstr>
  </property>
  <property fmtid="{D5CDD505-2E9C-101B-9397-08002B2CF9AE}" pid="3" name="MSIP_Label_112e00b9-34e2-4b26-a577-af1fd0f9f7ee_SiteId">
    <vt:lpwstr>33440fc6-b7c7-412c-bb73-0e70b0198d5a</vt:lpwstr>
  </property>
  <property fmtid="{D5CDD505-2E9C-101B-9397-08002B2CF9AE}" pid="4" name="MSIP_Label_112e00b9-34e2-4b26-a577-af1fd0f9f7ee_Owner">
    <vt:lpwstr>joerg.heinemann@atos.net</vt:lpwstr>
  </property>
  <property fmtid="{D5CDD505-2E9C-101B-9397-08002B2CF9AE}" pid="5" name="MSIP_Label_112e00b9-34e2-4b26-a577-af1fd0f9f7ee_SetDate">
    <vt:lpwstr>2020-12-06T12:04:38.0643504Z</vt:lpwstr>
  </property>
  <property fmtid="{D5CDD505-2E9C-101B-9397-08002B2CF9AE}" pid="6" name="MSIP_Label_112e00b9-34e2-4b26-a577-af1fd0f9f7ee_Name">
    <vt:lpwstr>Atos For Internal Use</vt:lpwstr>
  </property>
  <property fmtid="{D5CDD505-2E9C-101B-9397-08002B2CF9AE}" pid="7" name="MSIP_Label_112e00b9-34e2-4b26-a577-af1fd0f9f7ee_Application">
    <vt:lpwstr>Microsoft Azure Information Protection</vt:lpwstr>
  </property>
  <property fmtid="{D5CDD505-2E9C-101B-9397-08002B2CF9AE}" pid="8" name="MSIP_Label_112e00b9-34e2-4b26-a577-af1fd0f9f7ee_ActionId">
    <vt:lpwstr>a7626951-c434-445e-b4d2-f0050ac3a8cf</vt:lpwstr>
  </property>
  <property fmtid="{D5CDD505-2E9C-101B-9397-08002B2CF9AE}" pid="9" name="MSIP_Label_112e00b9-34e2-4b26-a577-af1fd0f9f7ee_Extended_MSFT_Method">
    <vt:lpwstr>Automatic</vt:lpwstr>
  </property>
  <property fmtid="{D5CDD505-2E9C-101B-9397-08002B2CF9AE}" pid="10" name="MSIP_Label_e463cba9-5f6c-478d-9329-7b2295e4e8ed_Enabled">
    <vt:lpwstr>True</vt:lpwstr>
  </property>
  <property fmtid="{D5CDD505-2E9C-101B-9397-08002B2CF9AE}" pid="11" name="MSIP_Label_e463cba9-5f6c-478d-9329-7b2295e4e8ed_SiteId">
    <vt:lpwstr>33440fc6-b7c7-412c-bb73-0e70b0198d5a</vt:lpwstr>
  </property>
  <property fmtid="{D5CDD505-2E9C-101B-9397-08002B2CF9AE}" pid="12" name="MSIP_Label_e463cba9-5f6c-478d-9329-7b2295e4e8ed_Owner">
    <vt:lpwstr>joerg.heinemann@atos.net</vt:lpwstr>
  </property>
  <property fmtid="{D5CDD505-2E9C-101B-9397-08002B2CF9AE}" pid="13" name="MSIP_Label_e463cba9-5f6c-478d-9329-7b2295e4e8ed_SetDate">
    <vt:lpwstr>2020-12-06T12:04:38.0643504Z</vt:lpwstr>
  </property>
  <property fmtid="{D5CDD505-2E9C-101B-9397-08002B2CF9AE}" pid="14" name="MSIP_Label_e463cba9-5f6c-478d-9329-7b2295e4e8ed_Name">
    <vt:lpwstr>Atos For Internal Use - All Employees</vt:lpwstr>
  </property>
  <property fmtid="{D5CDD505-2E9C-101B-9397-08002B2CF9AE}" pid="15" name="MSIP_Label_e463cba9-5f6c-478d-9329-7b2295e4e8ed_Application">
    <vt:lpwstr>Microsoft Azure Information Protection</vt:lpwstr>
  </property>
  <property fmtid="{D5CDD505-2E9C-101B-9397-08002B2CF9AE}" pid="16" name="MSIP_Label_e463cba9-5f6c-478d-9329-7b2295e4e8ed_ActionId">
    <vt:lpwstr>a7626951-c434-445e-b4d2-f0050ac3a8cf</vt:lpwstr>
  </property>
  <property fmtid="{D5CDD505-2E9C-101B-9397-08002B2CF9AE}" pid="17" name="MSIP_Label_e463cba9-5f6c-478d-9329-7b2295e4e8ed_Parent">
    <vt:lpwstr>112e00b9-34e2-4b26-a577-af1fd0f9f7ee</vt:lpwstr>
  </property>
  <property fmtid="{D5CDD505-2E9C-101B-9397-08002B2CF9AE}" pid="18" name="MSIP_Label_e463cba9-5f6c-478d-9329-7b2295e4e8ed_Extended_MSFT_Method">
    <vt:lpwstr>Automatic</vt:lpwstr>
  </property>
  <property fmtid="{D5CDD505-2E9C-101B-9397-08002B2CF9AE}" pid="19" name="Sensitivity">
    <vt:lpwstr>Atos For Internal Use Atos For Internal Use - All Employees</vt:lpwstr>
  </property>
</Properties>
</file>