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E7F2298-7E2D-4968-84C1-68B218561A82}"/>
              </a:ext>
            </a:extLst>
          </p:cNvPr>
          <p:cNvGrpSpPr/>
          <p:nvPr/>
        </p:nvGrpSpPr>
        <p:grpSpPr>
          <a:xfrm>
            <a:off x="5940462" y="671807"/>
            <a:ext cx="914587" cy="4953167"/>
            <a:chOff x="4139662" y="671807"/>
            <a:chExt cx="914587" cy="4953167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BA585709-271D-4722-B9F7-FFC1BD12D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922E8E-B060-4FBA-BB5E-5A8FCEE2FC01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5A284F-D56C-4704-9FBE-33DD6EA0CB3F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6FA21C-FE1F-4273-BE49-8EDC25E37E70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540949" y="3246157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7131807" y="3591040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536283" y="1621169"/>
            <a:ext cx="2122942" cy="123957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7131807" y="1621169"/>
            <a:ext cx="2122942" cy="123957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538509" y="237503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Colored solution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7131807" y="4590500"/>
            <a:ext cx="227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Absorbance of</a:t>
            </a:r>
            <a:br>
              <a:rPr lang="en-GB"/>
            </a:br>
            <a:r>
              <a:rPr lang="en-GB"/>
              <a:t>complementary colors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4264091" y="2835043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</a:t>
            </a:r>
            <a:r>
              <a:rPr lang="en-GB" baseline="-2500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740475" y="283828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</a:t>
            </a:r>
            <a:r>
              <a:rPr lang="en-GB" baseline="-2500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536283" y="4590500"/>
            <a:ext cx="168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Monochromatic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363549" y="1749810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04C454-D693-4011-AC12-F29D4B0896D7}"/>
              </a:ext>
            </a:extLst>
          </p:cNvPr>
          <p:cNvGrpSpPr/>
          <p:nvPr/>
        </p:nvGrpSpPr>
        <p:grpSpPr>
          <a:xfrm>
            <a:off x="330890" y="3374798"/>
            <a:ext cx="2494916" cy="982289"/>
            <a:chOff x="401216" y="2528564"/>
            <a:chExt cx="2494916" cy="98228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11E3C1C-9C4B-4C97-9AA1-521B85CC20C3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544DEE33-BE69-4FE0-95E7-126012C94A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05DAC90-3B75-45D9-ABDE-1903BC992141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89EBE16-4E77-44AB-B8C3-CDF3808D3C1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22AC13-702A-4B32-8BCC-AC2EED69F6F8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33691C-BDFB-4024-AD38-A4C443B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E85294-7B82-4500-9734-2029072D4B0F}"/>
              </a:ext>
            </a:extLst>
          </p:cNvPr>
          <p:cNvCxnSpPr>
            <a:cxnSpLocks/>
          </p:cNvCxnSpPr>
          <p:nvPr/>
        </p:nvCxnSpPr>
        <p:spPr>
          <a:xfrm>
            <a:off x="5962862" y="5168356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EEF65A-D3DF-42CF-81AD-CB0305D0D514}"/>
              </a:ext>
            </a:extLst>
          </p:cNvPr>
          <p:cNvCxnSpPr>
            <a:cxnSpLocks/>
          </p:cNvCxnSpPr>
          <p:nvPr/>
        </p:nvCxnSpPr>
        <p:spPr>
          <a:xfrm>
            <a:off x="6845912" y="5168356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7673ED-38E4-4612-8B43-017F4B88C867}"/>
              </a:ext>
            </a:extLst>
          </p:cNvPr>
          <p:cNvSpPr txBox="1"/>
          <p:nvPr/>
        </p:nvSpPr>
        <p:spPr>
          <a:xfrm>
            <a:off x="6251140" y="601237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86AD31-082A-4ABF-8755-A9F8F6CE03E7}"/>
              </a:ext>
            </a:extLst>
          </p:cNvPr>
          <p:cNvCxnSpPr>
            <a:cxnSpLocks/>
          </p:cNvCxnSpPr>
          <p:nvPr/>
        </p:nvCxnSpPr>
        <p:spPr>
          <a:xfrm>
            <a:off x="5972387" y="5981700"/>
            <a:ext cx="864000" cy="0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2F37FF-84A8-4C4B-B983-A3A232241D06}"/>
              </a:ext>
            </a:extLst>
          </p:cNvPr>
          <p:cNvSpPr txBox="1"/>
          <p:nvPr/>
        </p:nvSpPr>
        <p:spPr>
          <a:xfrm>
            <a:off x="6121676" y="2835043"/>
            <a:ext cx="6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ε</a:t>
            </a:r>
            <a:r>
              <a:rPr lang="en-GB" baseline="-25000"/>
              <a:t>λ </a:t>
            </a:r>
            <a:r>
              <a:rPr lang="en-GB"/>
              <a:t>, c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0E07C3-8D22-4171-8F5E-D989864CB73B}"/>
              </a:ext>
            </a:extLst>
          </p:cNvPr>
          <p:cNvSpPr/>
          <p:nvPr/>
        </p:nvSpPr>
        <p:spPr>
          <a:xfrm>
            <a:off x="10115397" y="2238293"/>
            <a:ext cx="161925" cy="1620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897856" y="4619346"/>
            <a:ext cx="15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Light</a:t>
            </a:r>
            <a:br>
              <a:rPr lang="en-GB"/>
            </a:br>
            <a:r>
              <a:rPr lang="en-GB"/>
              <a:t>sensor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9C6DCF-DC74-4FC9-981B-8D9A4E925FE1}"/>
              </a:ext>
            </a:extLst>
          </p:cNvPr>
          <p:cNvSpPr/>
          <p:nvPr/>
        </p:nvSpPr>
        <p:spPr>
          <a:xfrm>
            <a:off x="10056425" y="2783571"/>
            <a:ext cx="72250" cy="4722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5940649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8621486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8621486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8621486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383450" y="1625847"/>
            <a:ext cx="4041873" cy="369332"/>
          </a:xfrm>
          <a:prstGeom prst="rightArrow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383450" y="2281304"/>
            <a:ext cx="2073334" cy="369332"/>
          </a:xfrm>
          <a:prstGeom prst="rightArrow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280814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369555" y="1974825"/>
            <a:ext cx="2494916" cy="982289"/>
            <a:chOff x="401216" y="2528564"/>
            <a:chExt cx="2494916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59</cp:revision>
  <dcterms:created xsi:type="dcterms:W3CDTF">2020-12-06T07:52:59Z</dcterms:created>
  <dcterms:modified xsi:type="dcterms:W3CDTF">2020-12-15T08:09:50Z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