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1" r:id="rId5"/>
    <p:sldId id="282" r:id="rId6"/>
    <p:sldId id="284" r:id="rId7"/>
    <p:sldId id="259" r:id="rId8"/>
    <p:sldId id="290" r:id="rId9"/>
    <p:sldId id="271" r:id="rId10"/>
    <p:sldId id="260" r:id="rId11"/>
    <p:sldId id="262" r:id="rId12"/>
    <p:sldId id="268" r:id="rId13"/>
    <p:sldId id="269" r:id="rId14"/>
    <p:sldId id="279" r:id="rId15"/>
    <p:sldId id="286" r:id="rId16"/>
    <p:sldId id="277" r:id="rId17"/>
    <p:sldId id="283" r:id="rId18"/>
    <p:sldId id="288" r:id="rId19"/>
    <p:sldId id="275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610000"/>
    <a:srgbClr val="8D0000"/>
    <a:srgbClr val="C80000"/>
    <a:srgbClr val="F60000"/>
    <a:srgbClr val="FF0000"/>
    <a:srgbClr val="FF9B00"/>
    <a:srgbClr val="FFEF00"/>
    <a:srgbClr val="C3FF00"/>
    <a:srgbClr val="7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9" autoAdjust="0"/>
    <p:restoredTop sz="94660"/>
  </p:normalViewPr>
  <p:slideViewPr>
    <p:cSldViewPr snapToGrid="0">
      <p:cViewPr>
        <p:scale>
          <a:sx n="120" d="100"/>
          <a:sy n="120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Worksheet%20in%20network.ppt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Worksheet%20in%20_drawings.ppt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Worksheet%20in%20_drawings.ppt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019940609194617E-2"/>
          <c:y val="3.7986672170106893E-2"/>
          <c:w val="0.9564876126781432"/>
          <c:h val="0.87367918343651674"/>
        </c:manualLayout>
      </c:layout>
      <c:scatterChart>
        <c:scatterStyle val="lineMarker"/>
        <c:varyColors val="0"/>
        <c:ser>
          <c:idx val="0"/>
          <c:order val="0"/>
          <c:tx>
            <c:strRef>
              <c:f>'[Worksheet in network.pptx]Sheet1'!$B$1</c:f>
              <c:strCache>
                <c:ptCount val="1"/>
                <c:pt idx="0">
                  <c:v>LED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'[Worksheet in network.pptx]Sheet1'!$A$2:$A$200</c:f>
              <c:numCache>
                <c:formatCode>General</c:formatCode>
                <c:ptCount val="199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355</c:v>
                </c:pt>
                <c:pt idx="27">
                  <c:v>360</c:v>
                </c:pt>
                <c:pt idx="28">
                  <c:v>370</c:v>
                </c:pt>
                <c:pt idx="29">
                  <c:v>375</c:v>
                </c:pt>
                <c:pt idx="30">
                  <c:v>380</c:v>
                </c:pt>
                <c:pt idx="31">
                  <c:v>390</c:v>
                </c:pt>
                <c:pt idx="32">
                  <c:v>400</c:v>
                </c:pt>
                <c:pt idx="33">
                  <c:v>410</c:v>
                </c:pt>
                <c:pt idx="34">
                  <c:v>420</c:v>
                </c:pt>
                <c:pt idx="35">
                  <c:v>430</c:v>
                </c:pt>
                <c:pt idx="36">
                  <c:v>440</c:v>
                </c:pt>
                <c:pt idx="37">
                  <c:v>450</c:v>
                </c:pt>
                <c:pt idx="38">
                  <c:v>460</c:v>
                </c:pt>
                <c:pt idx="39">
                  <c:v>472</c:v>
                </c:pt>
                <c:pt idx="40">
                  <c:v>480</c:v>
                </c:pt>
                <c:pt idx="41">
                  <c:v>490</c:v>
                </c:pt>
                <c:pt idx="42">
                  <c:v>500</c:v>
                </c:pt>
                <c:pt idx="43">
                  <c:v>510</c:v>
                </c:pt>
                <c:pt idx="44">
                  <c:v>525</c:v>
                </c:pt>
                <c:pt idx="45">
                  <c:v>540</c:v>
                </c:pt>
                <c:pt idx="46">
                  <c:v>550</c:v>
                </c:pt>
                <c:pt idx="47">
                  <c:v>560</c:v>
                </c:pt>
                <c:pt idx="48">
                  <c:v>570</c:v>
                </c:pt>
                <c:pt idx="49">
                  <c:v>580</c:v>
                </c:pt>
                <c:pt idx="50">
                  <c:v>590</c:v>
                </c:pt>
                <c:pt idx="51">
                  <c:v>600</c:v>
                </c:pt>
                <c:pt idx="52">
                  <c:v>608</c:v>
                </c:pt>
                <c:pt idx="53">
                  <c:v>617</c:v>
                </c:pt>
                <c:pt idx="54">
                  <c:v>626</c:v>
                </c:pt>
                <c:pt idx="55">
                  <c:v>640</c:v>
                </c:pt>
                <c:pt idx="56">
                  <c:v>650</c:v>
                </c:pt>
                <c:pt idx="57">
                  <c:v>660</c:v>
                </c:pt>
                <c:pt idx="58">
                  <c:v>670</c:v>
                </c:pt>
                <c:pt idx="59">
                  <c:v>680</c:v>
                </c:pt>
                <c:pt idx="60">
                  <c:v>690</c:v>
                </c:pt>
                <c:pt idx="61">
                  <c:v>700</c:v>
                </c:pt>
                <c:pt idx="62">
                  <c:v>710</c:v>
                </c:pt>
                <c:pt idx="63">
                  <c:v>720</c:v>
                </c:pt>
                <c:pt idx="64">
                  <c:v>730</c:v>
                </c:pt>
                <c:pt idx="65">
                  <c:v>740</c:v>
                </c:pt>
                <c:pt idx="66">
                  <c:v>750</c:v>
                </c:pt>
                <c:pt idx="67">
                  <c:v>760</c:v>
                </c:pt>
                <c:pt idx="68">
                  <c:v>770</c:v>
                </c:pt>
                <c:pt idx="69">
                  <c:v>780</c:v>
                </c:pt>
                <c:pt idx="70">
                  <c:v>790</c:v>
                </c:pt>
                <c:pt idx="71">
                  <c:v>800</c:v>
                </c:pt>
                <c:pt idx="72">
                  <c:v>810</c:v>
                </c:pt>
                <c:pt idx="73">
                  <c:v>820</c:v>
                </c:pt>
                <c:pt idx="74">
                  <c:v>830</c:v>
                </c:pt>
                <c:pt idx="75">
                  <c:v>840</c:v>
                </c:pt>
                <c:pt idx="76">
                  <c:v>850</c:v>
                </c:pt>
                <c:pt idx="77">
                  <c:v>860</c:v>
                </c:pt>
                <c:pt idx="78">
                  <c:v>870</c:v>
                </c:pt>
                <c:pt idx="79">
                  <c:v>880</c:v>
                </c:pt>
                <c:pt idx="80">
                  <c:v>890</c:v>
                </c:pt>
                <c:pt idx="81">
                  <c:v>900</c:v>
                </c:pt>
                <c:pt idx="82">
                  <c:v>910</c:v>
                </c:pt>
                <c:pt idx="83">
                  <c:v>920</c:v>
                </c:pt>
                <c:pt idx="84">
                  <c:v>930</c:v>
                </c:pt>
                <c:pt idx="85">
                  <c:v>940</c:v>
                </c:pt>
                <c:pt idx="86">
                  <c:v>950</c:v>
                </c:pt>
                <c:pt idx="87">
                  <c:v>960</c:v>
                </c:pt>
                <c:pt idx="88">
                  <c:v>970</c:v>
                </c:pt>
                <c:pt idx="89">
                  <c:v>980</c:v>
                </c:pt>
                <c:pt idx="90">
                  <c:v>990</c:v>
                </c:pt>
                <c:pt idx="91">
                  <c:v>1000</c:v>
                </c:pt>
              </c:numCache>
            </c:numRef>
          </c:xVal>
          <c:yVal>
            <c:numRef>
              <c:f>'[Worksheet in network.pptx]Sheet1'!$B$2:$B$200</c:f>
              <c:numCache>
                <c:formatCode>General</c:formatCode>
                <c:ptCount val="19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0.02</c:v>
                </c:pt>
                <c:pt idx="28">
                  <c:v>0.42</c:v>
                </c:pt>
                <c:pt idx="29">
                  <c:v>1</c:v>
                </c:pt>
                <c:pt idx="30">
                  <c:v>0.49</c:v>
                </c:pt>
                <c:pt idx="31">
                  <c:v>7.0000000000000007E-2</c:v>
                </c:pt>
                <c:pt idx="32">
                  <c:v>0.02</c:v>
                </c:pt>
                <c:pt idx="33">
                  <c:v>0.01</c:v>
                </c:pt>
                <c:pt idx="34">
                  <c:v>0.01</c:v>
                </c:pt>
                <c:pt idx="35">
                  <c:v>1.4999999999999999E-2</c:v>
                </c:pt>
                <c:pt idx="36">
                  <c:v>3.5000000000000003E-2</c:v>
                </c:pt>
                <c:pt idx="37">
                  <c:v>0.09</c:v>
                </c:pt>
                <c:pt idx="38">
                  <c:v>0.41</c:v>
                </c:pt>
                <c:pt idx="39">
                  <c:v>1</c:v>
                </c:pt>
                <c:pt idx="40">
                  <c:v>0.74</c:v>
                </c:pt>
                <c:pt idx="41">
                  <c:v>0.38</c:v>
                </c:pt>
                <c:pt idx="42">
                  <c:v>0.19</c:v>
                </c:pt>
                <c:pt idx="43">
                  <c:v>0.52</c:v>
                </c:pt>
                <c:pt idx="44">
                  <c:v>1</c:v>
                </c:pt>
                <c:pt idx="45">
                  <c:v>0.61</c:v>
                </c:pt>
                <c:pt idx="46">
                  <c:v>0.38</c:v>
                </c:pt>
                <c:pt idx="47">
                  <c:v>0.22</c:v>
                </c:pt>
                <c:pt idx="48">
                  <c:v>0.12</c:v>
                </c:pt>
                <c:pt idx="49">
                  <c:v>7.0000000000000007E-2</c:v>
                </c:pt>
                <c:pt idx="50">
                  <c:v>0.05</c:v>
                </c:pt>
                <c:pt idx="51">
                  <c:v>0.06</c:v>
                </c:pt>
                <c:pt idx="52">
                  <c:v>0.12</c:v>
                </c:pt>
                <c:pt idx="53">
                  <c:v>0.32</c:v>
                </c:pt>
                <c:pt idx="54">
                  <c:v>1</c:v>
                </c:pt>
                <c:pt idx="55">
                  <c:v>0.52</c:v>
                </c:pt>
                <c:pt idx="56">
                  <c:v>0.21</c:v>
                </c:pt>
                <c:pt idx="57">
                  <c:v>0.05</c:v>
                </c:pt>
                <c:pt idx="58">
                  <c:v>0.01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5.0000000000000001E-3</c:v>
                </c:pt>
                <c:pt idx="70">
                  <c:v>0.02</c:v>
                </c:pt>
                <c:pt idx="71">
                  <c:v>0.06</c:v>
                </c:pt>
                <c:pt idx="72">
                  <c:v>0.15</c:v>
                </c:pt>
                <c:pt idx="73">
                  <c:v>0.35</c:v>
                </c:pt>
                <c:pt idx="74">
                  <c:v>0.6</c:v>
                </c:pt>
                <c:pt idx="75">
                  <c:v>0.83</c:v>
                </c:pt>
                <c:pt idx="76">
                  <c:v>1</c:v>
                </c:pt>
                <c:pt idx="77">
                  <c:v>0.85</c:v>
                </c:pt>
                <c:pt idx="78">
                  <c:v>0.63</c:v>
                </c:pt>
                <c:pt idx="79">
                  <c:v>0.42</c:v>
                </c:pt>
                <c:pt idx="80">
                  <c:v>0.24</c:v>
                </c:pt>
                <c:pt idx="81">
                  <c:v>0.16</c:v>
                </c:pt>
                <c:pt idx="82">
                  <c:v>0.11</c:v>
                </c:pt>
                <c:pt idx="83">
                  <c:v>7.0000000000000007E-2</c:v>
                </c:pt>
                <c:pt idx="84">
                  <c:v>0.04</c:v>
                </c:pt>
                <c:pt idx="85">
                  <c:v>0.02</c:v>
                </c:pt>
                <c:pt idx="86">
                  <c:v>5.4999999999999997E-3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2C0-4FBB-A12D-9B11AC7A61B3}"/>
            </c:ext>
          </c:extLst>
        </c:ser>
        <c:ser>
          <c:idx val="1"/>
          <c:order val="1"/>
          <c:tx>
            <c:strRef>
              <c:f>'[Worksheet in network.pptx]Sheet1'!$C$1</c:f>
              <c:strCache>
                <c:ptCount val="1"/>
                <c:pt idx="0">
                  <c:v>Sensor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'[Worksheet in network.pptx]Sheet1'!$A$2:$A$93</c:f>
              <c:numCache>
                <c:formatCode>General</c:formatCode>
                <c:ptCount val="92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355</c:v>
                </c:pt>
                <c:pt idx="27">
                  <c:v>360</c:v>
                </c:pt>
                <c:pt idx="28">
                  <c:v>370</c:v>
                </c:pt>
                <c:pt idx="29">
                  <c:v>375</c:v>
                </c:pt>
                <c:pt idx="30">
                  <c:v>380</c:v>
                </c:pt>
                <c:pt idx="31">
                  <c:v>390</c:v>
                </c:pt>
                <c:pt idx="32">
                  <c:v>400</c:v>
                </c:pt>
                <c:pt idx="33">
                  <c:v>410</c:v>
                </c:pt>
                <c:pt idx="34">
                  <c:v>420</c:v>
                </c:pt>
                <c:pt idx="35">
                  <c:v>430</c:v>
                </c:pt>
                <c:pt idx="36">
                  <c:v>440</c:v>
                </c:pt>
                <c:pt idx="37">
                  <c:v>450</c:v>
                </c:pt>
                <c:pt idx="38">
                  <c:v>460</c:v>
                </c:pt>
                <c:pt idx="39">
                  <c:v>472</c:v>
                </c:pt>
                <c:pt idx="40">
                  <c:v>480</c:v>
                </c:pt>
                <c:pt idx="41">
                  <c:v>490</c:v>
                </c:pt>
                <c:pt idx="42">
                  <c:v>500</c:v>
                </c:pt>
                <c:pt idx="43">
                  <c:v>510</c:v>
                </c:pt>
                <c:pt idx="44">
                  <c:v>525</c:v>
                </c:pt>
                <c:pt idx="45">
                  <c:v>540</c:v>
                </c:pt>
                <c:pt idx="46">
                  <c:v>550</c:v>
                </c:pt>
                <c:pt idx="47">
                  <c:v>560</c:v>
                </c:pt>
                <c:pt idx="48">
                  <c:v>570</c:v>
                </c:pt>
                <c:pt idx="49">
                  <c:v>580</c:v>
                </c:pt>
                <c:pt idx="50">
                  <c:v>590</c:v>
                </c:pt>
                <c:pt idx="51">
                  <c:v>600</c:v>
                </c:pt>
                <c:pt idx="52">
                  <c:v>608</c:v>
                </c:pt>
                <c:pt idx="53">
                  <c:v>617</c:v>
                </c:pt>
                <c:pt idx="54">
                  <c:v>626</c:v>
                </c:pt>
                <c:pt idx="55">
                  <c:v>640</c:v>
                </c:pt>
                <c:pt idx="56">
                  <c:v>650</c:v>
                </c:pt>
                <c:pt idx="57">
                  <c:v>660</c:v>
                </c:pt>
                <c:pt idx="58">
                  <c:v>670</c:v>
                </c:pt>
                <c:pt idx="59">
                  <c:v>680</c:v>
                </c:pt>
                <c:pt idx="60">
                  <c:v>690</c:v>
                </c:pt>
                <c:pt idx="61">
                  <c:v>700</c:v>
                </c:pt>
                <c:pt idx="62">
                  <c:v>710</c:v>
                </c:pt>
                <c:pt idx="63">
                  <c:v>720</c:v>
                </c:pt>
                <c:pt idx="64">
                  <c:v>730</c:v>
                </c:pt>
                <c:pt idx="65">
                  <c:v>740</c:v>
                </c:pt>
                <c:pt idx="66">
                  <c:v>750</c:v>
                </c:pt>
                <c:pt idx="67">
                  <c:v>760</c:v>
                </c:pt>
                <c:pt idx="68">
                  <c:v>770</c:v>
                </c:pt>
                <c:pt idx="69">
                  <c:v>780</c:v>
                </c:pt>
                <c:pt idx="70">
                  <c:v>790</c:v>
                </c:pt>
                <c:pt idx="71">
                  <c:v>800</c:v>
                </c:pt>
                <c:pt idx="72">
                  <c:v>810</c:v>
                </c:pt>
                <c:pt idx="73">
                  <c:v>820</c:v>
                </c:pt>
                <c:pt idx="74">
                  <c:v>830</c:v>
                </c:pt>
                <c:pt idx="75">
                  <c:v>840</c:v>
                </c:pt>
                <c:pt idx="76">
                  <c:v>850</c:v>
                </c:pt>
                <c:pt idx="77">
                  <c:v>860</c:v>
                </c:pt>
                <c:pt idx="78">
                  <c:v>870</c:v>
                </c:pt>
                <c:pt idx="79">
                  <c:v>880</c:v>
                </c:pt>
                <c:pt idx="80">
                  <c:v>890</c:v>
                </c:pt>
                <c:pt idx="81">
                  <c:v>900</c:v>
                </c:pt>
                <c:pt idx="82">
                  <c:v>910</c:v>
                </c:pt>
                <c:pt idx="83">
                  <c:v>920</c:v>
                </c:pt>
                <c:pt idx="84">
                  <c:v>930</c:v>
                </c:pt>
                <c:pt idx="85">
                  <c:v>940</c:v>
                </c:pt>
                <c:pt idx="86">
                  <c:v>950</c:v>
                </c:pt>
                <c:pt idx="87">
                  <c:v>960</c:v>
                </c:pt>
                <c:pt idx="88">
                  <c:v>970</c:v>
                </c:pt>
                <c:pt idx="89">
                  <c:v>980</c:v>
                </c:pt>
                <c:pt idx="90">
                  <c:v>990</c:v>
                </c:pt>
                <c:pt idx="91">
                  <c:v>1000</c:v>
                </c:pt>
              </c:numCache>
            </c:numRef>
          </c:xVal>
          <c:yVal>
            <c:numRef>
              <c:f>'[Worksheet in network.pptx]Sheet1'!$C$2:$C$93</c:f>
              <c:numCache>
                <c:formatCode>General</c:formatCode>
                <c:ptCount val="9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5.0000000000000001E-3</c:v>
                </c:pt>
                <c:pt idx="11">
                  <c:v>7.0000000000000001E-3</c:v>
                </c:pt>
                <c:pt idx="12">
                  <c:v>0.01</c:v>
                </c:pt>
                <c:pt idx="13">
                  <c:v>1.4999999999999999E-2</c:v>
                </c:pt>
                <c:pt idx="14">
                  <c:v>0.02</c:v>
                </c:pt>
                <c:pt idx="15">
                  <c:v>2.5000000000000001E-2</c:v>
                </c:pt>
                <c:pt idx="16">
                  <c:v>0.03</c:v>
                </c:pt>
                <c:pt idx="17">
                  <c:v>3.5000000000000003E-2</c:v>
                </c:pt>
                <c:pt idx="18">
                  <c:v>0.04</c:v>
                </c:pt>
                <c:pt idx="19">
                  <c:v>4.4999999999999998E-2</c:v>
                </c:pt>
                <c:pt idx="20">
                  <c:v>0.05</c:v>
                </c:pt>
                <c:pt idx="21">
                  <c:v>0.06</c:v>
                </c:pt>
                <c:pt idx="22">
                  <c:v>0.1</c:v>
                </c:pt>
                <c:pt idx="23">
                  <c:v>0.25</c:v>
                </c:pt>
                <c:pt idx="24">
                  <c:v>0.5</c:v>
                </c:pt>
                <c:pt idx="25">
                  <c:v>0.9</c:v>
                </c:pt>
                <c:pt idx="26">
                  <c:v>1</c:v>
                </c:pt>
                <c:pt idx="27">
                  <c:v>0.92</c:v>
                </c:pt>
                <c:pt idx="28">
                  <c:v>0.76</c:v>
                </c:pt>
                <c:pt idx="29">
                  <c:v>0.66</c:v>
                </c:pt>
                <c:pt idx="30">
                  <c:v>0.52</c:v>
                </c:pt>
                <c:pt idx="31">
                  <c:v>0.32</c:v>
                </c:pt>
                <c:pt idx="32">
                  <c:v>0.18</c:v>
                </c:pt>
                <c:pt idx="33">
                  <c:v>0.1</c:v>
                </c:pt>
                <c:pt idx="34">
                  <c:v>6.5000000000000002E-2</c:v>
                </c:pt>
                <c:pt idx="35">
                  <c:v>7.1999999999999995E-2</c:v>
                </c:pt>
                <c:pt idx="36">
                  <c:v>0.09</c:v>
                </c:pt>
                <c:pt idx="37">
                  <c:v>0.13</c:v>
                </c:pt>
                <c:pt idx="38">
                  <c:v>0.185</c:v>
                </c:pt>
                <c:pt idx="39">
                  <c:v>0.28000000000000003</c:v>
                </c:pt>
                <c:pt idx="40">
                  <c:v>0.37</c:v>
                </c:pt>
                <c:pt idx="41">
                  <c:v>0.48</c:v>
                </c:pt>
                <c:pt idx="42">
                  <c:v>0.56999999999999995</c:v>
                </c:pt>
                <c:pt idx="43">
                  <c:v>0.65</c:v>
                </c:pt>
                <c:pt idx="44">
                  <c:v>0.747</c:v>
                </c:pt>
                <c:pt idx="45">
                  <c:v>0.82</c:v>
                </c:pt>
                <c:pt idx="46">
                  <c:v>0.86</c:v>
                </c:pt>
                <c:pt idx="47">
                  <c:v>0.89</c:v>
                </c:pt>
                <c:pt idx="48">
                  <c:v>0.91500000000000004</c:v>
                </c:pt>
                <c:pt idx="49">
                  <c:v>0.93500000000000005</c:v>
                </c:pt>
                <c:pt idx="50">
                  <c:v>0.94899999999999995</c:v>
                </c:pt>
                <c:pt idx="51">
                  <c:v>0.95</c:v>
                </c:pt>
                <c:pt idx="52">
                  <c:v>0.93500000000000005</c:v>
                </c:pt>
                <c:pt idx="53">
                  <c:v>0.90500000000000003</c:v>
                </c:pt>
                <c:pt idx="54">
                  <c:v>0.88</c:v>
                </c:pt>
                <c:pt idx="55">
                  <c:v>0.99</c:v>
                </c:pt>
                <c:pt idx="56">
                  <c:v>1</c:v>
                </c:pt>
                <c:pt idx="57">
                  <c:v>0.99</c:v>
                </c:pt>
                <c:pt idx="58">
                  <c:v>0.98</c:v>
                </c:pt>
                <c:pt idx="59">
                  <c:v>0.96499999999999997</c:v>
                </c:pt>
                <c:pt idx="60">
                  <c:v>0.95499999999999996</c:v>
                </c:pt>
                <c:pt idx="61">
                  <c:v>0.96</c:v>
                </c:pt>
                <c:pt idx="62">
                  <c:v>0.96499999999999997</c:v>
                </c:pt>
                <c:pt idx="63">
                  <c:v>0.97</c:v>
                </c:pt>
                <c:pt idx="64">
                  <c:v>0.95</c:v>
                </c:pt>
                <c:pt idx="65">
                  <c:v>0.92</c:v>
                </c:pt>
                <c:pt idx="66">
                  <c:v>0.9</c:v>
                </c:pt>
                <c:pt idx="67">
                  <c:v>0.88</c:v>
                </c:pt>
                <c:pt idx="68">
                  <c:v>0.86</c:v>
                </c:pt>
                <c:pt idx="69">
                  <c:v>0.84</c:v>
                </c:pt>
                <c:pt idx="70">
                  <c:v>0.85</c:v>
                </c:pt>
                <c:pt idx="71">
                  <c:v>0.86</c:v>
                </c:pt>
                <c:pt idx="72">
                  <c:v>0.82</c:v>
                </c:pt>
                <c:pt idx="73">
                  <c:v>0.79</c:v>
                </c:pt>
                <c:pt idx="74">
                  <c:v>0.76</c:v>
                </c:pt>
                <c:pt idx="75">
                  <c:v>0.73</c:v>
                </c:pt>
                <c:pt idx="76">
                  <c:v>0.7</c:v>
                </c:pt>
                <c:pt idx="77">
                  <c:v>0.66500000000000004</c:v>
                </c:pt>
                <c:pt idx="78">
                  <c:v>0.625</c:v>
                </c:pt>
                <c:pt idx="79">
                  <c:v>0.58499999999999996</c:v>
                </c:pt>
                <c:pt idx="80">
                  <c:v>0.54</c:v>
                </c:pt>
                <c:pt idx="81">
                  <c:v>0.5</c:v>
                </c:pt>
                <c:pt idx="82">
                  <c:v>0.46</c:v>
                </c:pt>
                <c:pt idx="83">
                  <c:v>0.42499999999999999</c:v>
                </c:pt>
                <c:pt idx="84">
                  <c:v>0.39</c:v>
                </c:pt>
                <c:pt idx="85">
                  <c:v>0.36</c:v>
                </c:pt>
                <c:pt idx="86">
                  <c:v>0.33</c:v>
                </c:pt>
                <c:pt idx="87">
                  <c:v>0.3</c:v>
                </c:pt>
                <c:pt idx="88">
                  <c:v>0.27</c:v>
                </c:pt>
                <c:pt idx="89">
                  <c:v>0.24</c:v>
                </c:pt>
                <c:pt idx="90">
                  <c:v>0.21</c:v>
                </c:pt>
                <c:pt idx="91">
                  <c:v>0.18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2C0-4FBB-A12D-9B11AC7A6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0877728"/>
        <c:axId val="560870840"/>
      </c:scatterChart>
      <c:valAx>
        <c:axId val="560877728"/>
        <c:scaling>
          <c:orientation val="minMax"/>
          <c:max val="100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0840"/>
        <c:crosses val="autoZero"/>
        <c:crossBetween val="midCat"/>
        <c:majorUnit val="20"/>
        <c:minorUnit val="10"/>
      </c:valAx>
      <c:valAx>
        <c:axId val="560870840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7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019940609194617E-2"/>
          <c:y val="3.7986672170106893E-2"/>
          <c:w val="0.9564876126781432"/>
          <c:h val="0.87367918343651674"/>
        </c:manualLayout>
      </c:layout>
      <c:scatterChart>
        <c:scatterStyle val="smoothMarker"/>
        <c:varyColors val="0"/>
        <c:ser>
          <c:idx val="0"/>
          <c:order val="0"/>
          <c:tx>
            <c:v>LED</c:v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'[Worksheet in _drawings.pptx]Sheet1'!$A$2:$A$92</c:f>
              <c:numCache>
                <c:formatCode>General</c:formatCode>
                <c:ptCount val="9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380</c:v>
                </c:pt>
                <c:pt idx="29">
                  <c:v>390</c:v>
                </c:pt>
                <c:pt idx="30">
                  <c:v>400</c:v>
                </c:pt>
                <c:pt idx="31">
                  <c:v>410</c:v>
                </c:pt>
                <c:pt idx="32">
                  <c:v>420</c:v>
                </c:pt>
                <c:pt idx="33">
                  <c:v>430</c:v>
                </c:pt>
                <c:pt idx="34">
                  <c:v>440</c:v>
                </c:pt>
                <c:pt idx="35">
                  <c:v>450</c:v>
                </c:pt>
                <c:pt idx="36">
                  <c:v>460</c:v>
                </c:pt>
                <c:pt idx="37">
                  <c:v>470</c:v>
                </c:pt>
                <c:pt idx="38">
                  <c:v>480</c:v>
                </c:pt>
                <c:pt idx="39">
                  <c:v>490</c:v>
                </c:pt>
                <c:pt idx="40">
                  <c:v>500</c:v>
                </c:pt>
                <c:pt idx="41">
                  <c:v>510</c:v>
                </c:pt>
                <c:pt idx="42">
                  <c:v>520</c:v>
                </c:pt>
                <c:pt idx="43">
                  <c:v>530</c:v>
                </c:pt>
                <c:pt idx="44">
                  <c:v>540</c:v>
                </c:pt>
                <c:pt idx="45">
                  <c:v>550</c:v>
                </c:pt>
                <c:pt idx="46">
                  <c:v>560</c:v>
                </c:pt>
                <c:pt idx="47">
                  <c:v>570</c:v>
                </c:pt>
                <c:pt idx="48">
                  <c:v>580</c:v>
                </c:pt>
                <c:pt idx="49">
                  <c:v>590</c:v>
                </c:pt>
                <c:pt idx="50">
                  <c:v>600</c:v>
                </c:pt>
                <c:pt idx="51">
                  <c:v>610</c:v>
                </c:pt>
                <c:pt idx="52">
                  <c:v>620</c:v>
                </c:pt>
                <c:pt idx="53">
                  <c:v>630</c:v>
                </c:pt>
                <c:pt idx="54">
                  <c:v>640</c:v>
                </c:pt>
                <c:pt idx="55">
                  <c:v>650</c:v>
                </c:pt>
                <c:pt idx="56">
                  <c:v>660</c:v>
                </c:pt>
                <c:pt idx="57">
                  <c:v>670</c:v>
                </c:pt>
                <c:pt idx="58">
                  <c:v>680</c:v>
                </c:pt>
                <c:pt idx="59">
                  <c:v>690</c:v>
                </c:pt>
                <c:pt idx="60">
                  <c:v>700</c:v>
                </c:pt>
                <c:pt idx="61">
                  <c:v>710</c:v>
                </c:pt>
                <c:pt idx="62">
                  <c:v>720</c:v>
                </c:pt>
                <c:pt idx="63">
                  <c:v>730</c:v>
                </c:pt>
                <c:pt idx="64">
                  <c:v>740</c:v>
                </c:pt>
                <c:pt idx="65">
                  <c:v>750</c:v>
                </c:pt>
                <c:pt idx="66">
                  <c:v>760</c:v>
                </c:pt>
                <c:pt idx="67">
                  <c:v>770</c:v>
                </c:pt>
                <c:pt idx="68">
                  <c:v>780</c:v>
                </c:pt>
                <c:pt idx="69">
                  <c:v>790</c:v>
                </c:pt>
                <c:pt idx="70">
                  <c:v>800</c:v>
                </c:pt>
                <c:pt idx="71">
                  <c:v>810</c:v>
                </c:pt>
                <c:pt idx="72">
                  <c:v>820</c:v>
                </c:pt>
                <c:pt idx="73">
                  <c:v>830</c:v>
                </c:pt>
                <c:pt idx="74">
                  <c:v>840</c:v>
                </c:pt>
                <c:pt idx="75">
                  <c:v>850</c:v>
                </c:pt>
                <c:pt idx="76">
                  <c:v>860</c:v>
                </c:pt>
                <c:pt idx="77">
                  <c:v>870</c:v>
                </c:pt>
                <c:pt idx="78">
                  <c:v>880</c:v>
                </c:pt>
                <c:pt idx="79">
                  <c:v>890</c:v>
                </c:pt>
                <c:pt idx="80">
                  <c:v>900</c:v>
                </c:pt>
                <c:pt idx="81">
                  <c:v>910</c:v>
                </c:pt>
                <c:pt idx="82">
                  <c:v>920</c:v>
                </c:pt>
                <c:pt idx="83">
                  <c:v>930</c:v>
                </c:pt>
                <c:pt idx="84">
                  <c:v>940</c:v>
                </c:pt>
                <c:pt idx="85">
                  <c:v>950</c:v>
                </c:pt>
                <c:pt idx="86">
                  <c:v>960</c:v>
                </c:pt>
                <c:pt idx="87">
                  <c:v>970</c:v>
                </c:pt>
                <c:pt idx="88">
                  <c:v>980</c:v>
                </c:pt>
                <c:pt idx="89">
                  <c:v>990</c:v>
                </c:pt>
                <c:pt idx="90">
                  <c:v>1000</c:v>
                </c:pt>
              </c:numCache>
            </c:numRef>
          </c:xVal>
          <c:yVal>
            <c:numRef>
              <c:f>'[Worksheet in _drawings.pptx]Sheet1'!$B$2:$B$92</c:f>
              <c:numCache>
                <c:formatCode>General</c:formatCode>
                <c:ptCount val="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0.01</c:v>
                </c:pt>
                <c:pt idx="31">
                  <c:v>0.05</c:v>
                </c:pt>
                <c:pt idx="32">
                  <c:v>0.15</c:v>
                </c:pt>
                <c:pt idx="33">
                  <c:v>0.3</c:v>
                </c:pt>
                <c:pt idx="34">
                  <c:v>0.45</c:v>
                </c:pt>
                <c:pt idx="35">
                  <c:v>0.6</c:v>
                </c:pt>
                <c:pt idx="36">
                  <c:v>0.77</c:v>
                </c:pt>
                <c:pt idx="37">
                  <c:v>0.6</c:v>
                </c:pt>
                <c:pt idx="38">
                  <c:v>0.45</c:v>
                </c:pt>
                <c:pt idx="39">
                  <c:v>0.3</c:v>
                </c:pt>
                <c:pt idx="40">
                  <c:v>0.23499999999999999</c:v>
                </c:pt>
                <c:pt idx="41">
                  <c:v>0.35</c:v>
                </c:pt>
                <c:pt idx="42">
                  <c:v>0.48</c:v>
                </c:pt>
                <c:pt idx="43">
                  <c:v>0.59</c:v>
                </c:pt>
                <c:pt idx="44">
                  <c:v>0.68</c:v>
                </c:pt>
                <c:pt idx="45">
                  <c:v>0.75</c:v>
                </c:pt>
                <c:pt idx="46">
                  <c:v>0.82</c:v>
                </c:pt>
                <c:pt idx="47">
                  <c:v>0.88</c:v>
                </c:pt>
                <c:pt idx="48">
                  <c:v>0.93</c:v>
                </c:pt>
                <c:pt idx="49">
                  <c:v>0.98</c:v>
                </c:pt>
                <c:pt idx="50">
                  <c:v>1</c:v>
                </c:pt>
                <c:pt idx="51">
                  <c:v>0.98</c:v>
                </c:pt>
                <c:pt idx="52">
                  <c:v>0.93</c:v>
                </c:pt>
                <c:pt idx="53">
                  <c:v>0.88</c:v>
                </c:pt>
                <c:pt idx="54">
                  <c:v>0.82</c:v>
                </c:pt>
                <c:pt idx="55">
                  <c:v>0.77</c:v>
                </c:pt>
                <c:pt idx="56">
                  <c:v>0.72</c:v>
                </c:pt>
                <c:pt idx="57">
                  <c:v>0.66500000000000004</c:v>
                </c:pt>
                <c:pt idx="58">
                  <c:v>0.61</c:v>
                </c:pt>
                <c:pt idx="59">
                  <c:v>0.55500000000000005</c:v>
                </c:pt>
                <c:pt idx="60">
                  <c:v>0.5</c:v>
                </c:pt>
                <c:pt idx="61">
                  <c:v>0.45</c:v>
                </c:pt>
                <c:pt idx="62">
                  <c:v>0.4</c:v>
                </c:pt>
                <c:pt idx="63">
                  <c:v>0.35</c:v>
                </c:pt>
                <c:pt idx="64">
                  <c:v>0.3</c:v>
                </c:pt>
                <c:pt idx="65">
                  <c:v>0.25</c:v>
                </c:pt>
                <c:pt idx="66">
                  <c:v>0.2</c:v>
                </c:pt>
                <c:pt idx="67">
                  <c:v>0.15</c:v>
                </c:pt>
                <c:pt idx="68">
                  <c:v>0.1</c:v>
                </c:pt>
                <c:pt idx="69">
                  <c:v>0.05</c:v>
                </c:pt>
                <c:pt idx="70">
                  <c:v>0.01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A71-4F1A-83F7-C49DF37D8DD3}"/>
            </c:ext>
          </c:extLst>
        </c:ser>
        <c:ser>
          <c:idx val="1"/>
          <c:order val="1"/>
          <c:tx>
            <c:v>Blau</c:v>
          </c:tx>
          <c:spPr>
            <a:ln w="254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'[Worksheet in _drawings.pptx]Sheet1'!$A$2:$A$92</c:f>
              <c:numCache>
                <c:formatCode>General</c:formatCode>
                <c:ptCount val="9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380</c:v>
                </c:pt>
                <c:pt idx="29">
                  <c:v>390</c:v>
                </c:pt>
                <c:pt idx="30">
                  <c:v>400</c:v>
                </c:pt>
                <c:pt idx="31">
                  <c:v>410</c:v>
                </c:pt>
                <c:pt idx="32">
                  <c:v>420</c:v>
                </c:pt>
                <c:pt idx="33">
                  <c:v>430</c:v>
                </c:pt>
                <c:pt idx="34">
                  <c:v>440</c:v>
                </c:pt>
                <c:pt idx="35">
                  <c:v>450</c:v>
                </c:pt>
                <c:pt idx="36">
                  <c:v>460</c:v>
                </c:pt>
                <c:pt idx="37">
                  <c:v>470</c:v>
                </c:pt>
                <c:pt idx="38">
                  <c:v>480</c:v>
                </c:pt>
                <c:pt idx="39">
                  <c:v>490</c:v>
                </c:pt>
                <c:pt idx="40">
                  <c:v>500</c:v>
                </c:pt>
                <c:pt idx="41">
                  <c:v>510</c:v>
                </c:pt>
                <c:pt idx="42">
                  <c:v>520</c:v>
                </c:pt>
                <c:pt idx="43">
                  <c:v>530</c:v>
                </c:pt>
                <c:pt idx="44">
                  <c:v>540</c:v>
                </c:pt>
                <c:pt idx="45">
                  <c:v>550</c:v>
                </c:pt>
                <c:pt idx="46">
                  <c:v>560</c:v>
                </c:pt>
                <c:pt idx="47">
                  <c:v>570</c:v>
                </c:pt>
                <c:pt idx="48">
                  <c:v>580</c:v>
                </c:pt>
                <c:pt idx="49">
                  <c:v>590</c:v>
                </c:pt>
                <c:pt idx="50">
                  <c:v>600</c:v>
                </c:pt>
                <c:pt idx="51">
                  <c:v>610</c:v>
                </c:pt>
                <c:pt idx="52">
                  <c:v>620</c:v>
                </c:pt>
                <c:pt idx="53">
                  <c:v>630</c:v>
                </c:pt>
                <c:pt idx="54">
                  <c:v>640</c:v>
                </c:pt>
                <c:pt idx="55">
                  <c:v>650</c:v>
                </c:pt>
                <c:pt idx="56">
                  <c:v>660</c:v>
                </c:pt>
                <c:pt idx="57">
                  <c:v>670</c:v>
                </c:pt>
                <c:pt idx="58">
                  <c:v>680</c:v>
                </c:pt>
                <c:pt idx="59">
                  <c:v>690</c:v>
                </c:pt>
                <c:pt idx="60">
                  <c:v>700</c:v>
                </c:pt>
                <c:pt idx="61">
                  <c:v>710</c:v>
                </c:pt>
                <c:pt idx="62">
                  <c:v>720</c:v>
                </c:pt>
                <c:pt idx="63">
                  <c:v>730</c:v>
                </c:pt>
                <c:pt idx="64">
                  <c:v>740</c:v>
                </c:pt>
                <c:pt idx="65">
                  <c:v>750</c:v>
                </c:pt>
                <c:pt idx="66">
                  <c:v>760</c:v>
                </c:pt>
                <c:pt idx="67">
                  <c:v>770</c:v>
                </c:pt>
                <c:pt idx="68">
                  <c:v>780</c:v>
                </c:pt>
                <c:pt idx="69">
                  <c:v>790</c:v>
                </c:pt>
                <c:pt idx="70">
                  <c:v>800</c:v>
                </c:pt>
                <c:pt idx="71">
                  <c:v>810</c:v>
                </c:pt>
                <c:pt idx="72">
                  <c:v>820</c:v>
                </c:pt>
                <c:pt idx="73">
                  <c:v>830</c:v>
                </c:pt>
                <c:pt idx="74">
                  <c:v>840</c:v>
                </c:pt>
                <c:pt idx="75">
                  <c:v>850</c:v>
                </c:pt>
                <c:pt idx="76">
                  <c:v>860</c:v>
                </c:pt>
                <c:pt idx="77">
                  <c:v>870</c:v>
                </c:pt>
                <c:pt idx="78">
                  <c:v>880</c:v>
                </c:pt>
                <c:pt idx="79">
                  <c:v>890</c:v>
                </c:pt>
                <c:pt idx="80">
                  <c:v>900</c:v>
                </c:pt>
                <c:pt idx="81">
                  <c:v>910</c:v>
                </c:pt>
                <c:pt idx="82">
                  <c:v>920</c:v>
                </c:pt>
                <c:pt idx="83">
                  <c:v>930</c:v>
                </c:pt>
                <c:pt idx="84">
                  <c:v>940</c:v>
                </c:pt>
                <c:pt idx="85">
                  <c:v>950</c:v>
                </c:pt>
                <c:pt idx="86">
                  <c:v>960</c:v>
                </c:pt>
                <c:pt idx="87">
                  <c:v>970</c:v>
                </c:pt>
                <c:pt idx="88">
                  <c:v>980</c:v>
                </c:pt>
                <c:pt idx="89">
                  <c:v>990</c:v>
                </c:pt>
                <c:pt idx="90">
                  <c:v>1000</c:v>
                </c:pt>
              </c:numCache>
            </c:numRef>
          </c:xVal>
          <c:yVal>
            <c:numRef>
              <c:f>'[Worksheet in _drawings.pptx]Sheet1'!$C$2:$C$92</c:f>
              <c:numCache>
                <c:formatCode>General</c:formatCode>
                <c:ptCount val="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0.01</c:v>
                </c:pt>
                <c:pt idx="30">
                  <c:v>0.05</c:v>
                </c:pt>
                <c:pt idx="31">
                  <c:v>0.42</c:v>
                </c:pt>
                <c:pt idx="32">
                  <c:v>0.45400000000000001</c:v>
                </c:pt>
                <c:pt idx="33">
                  <c:v>0.48</c:v>
                </c:pt>
                <c:pt idx="34">
                  <c:v>0.51</c:v>
                </c:pt>
                <c:pt idx="35">
                  <c:v>0.54</c:v>
                </c:pt>
                <c:pt idx="36">
                  <c:v>0.56999999999999995</c:v>
                </c:pt>
                <c:pt idx="37">
                  <c:v>0.54</c:v>
                </c:pt>
                <c:pt idx="38">
                  <c:v>0.5</c:v>
                </c:pt>
                <c:pt idx="39">
                  <c:v>0.45</c:v>
                </c:pt>
                <c:pt idx="40">
                  <c:v>0.38500000000000001</c:v>
                </c:pt>
                <c:pt idx="41">
                  <c:v>0.315</c:v>
                </c:pt>
                <c:pt idx="42">
                  <c:v>0.23</c:v>
                </c:pt>
                <c:pt idx="43">
                  <c:v>0.16</c:v>
                </c:pt>
                <c:pt idx="44">
                  <c:v>0.09</c:v>
                </c:pt>
                <c:pt idx="45">
                  <c:v>0.08</c:v>
                </c:pt>
                <c:pt idx="46">
                  <c:v>0.09</c:v>
                </c:pt>
                <c:pt idx="47">
                  <c:v>9.5000000000000001E-2</c:v>
                </c:pt>
                <c:pt idx="48">
                  <c:v>0.1</c:v>
                </c:pt>
                <c:pt idx="49">
                  <c:v>0.1</c:v>
                </c:pt>
                <c:pt idx="50">
                  <c:v>0.1</c:v>
                </c:pt>
                <c:pt idx="51">
                  <c:v>0.1</c:v>
                </c:pt>
                <c:pt idx="52">
                  <c:v>9.5000000000000001E-2</c:v>
                </c:pt>
                <c:pt idx="53">
                  <c:v>7.0000000000000007E-2</c:v>
                </c:pt>
                <c:pt idx="54">
                  <c:v>0.04</c:v>
                </c:pt>
                <c:pt idx="55">
                  <c:v>0.05</c:v>
                </c:pt>
                <c:pt idx="56">
                  <c:v>0.04</c:v>
                </c:pt>
                <c:pt idx="57">
                  <c:v>0.02</c:v>
                </c:pt>
                <c:pt idx="58">
                  <c:v>0.01</c:v>
                </c:pt>
                <c:pt idx="59">
                  <c:v>1.4999999999999999E-2</c:v>
                </c:pt>
                <c:pt idx="60">
                  <c:v>0.02</c:v>
                </c:pt>
                <c:pt idx="61">
                  <c:v>0.02</c:v>
                </c:pt>
                <c:pt idx="62">
                  <c:v>2.5000000000000001E-2</c:v>
                </c:pt>
                <c:pt idx="63">
                  <c:v>2.5000000000000001E-2</c:v>
                </c:pt>
                <c:pt idx="64">
                  <c:v>2.5000000000000001E-2</c:v>
                </c:pt>
                <c:pt idx="65">
                  <c:v>0.03</c:v>
                </c:pt>
                <c:pt idx="66">
                  <c:v>3.5000000000000003E-2</c:v>
                </c:pt>
                <c:pt idx="67">
                  <c:v>4.4999999999999998E-2</c:v>
                </c:pt>
                <c:pt idx="68">
                  <c:v>0.05</c:v>
                </c:pt>
                <c:pt idx="69">
                  <c:v>0.06</c:v>
                </c:pt>
                <c:pt idx="70">
                  <c:v>7.0000000000000007E-2</c:v>
                </c:pt>
                <c:pt idx="71">
                  <c:v>0.09</c:v>
                </c:pt>
                <c:pt idx="72">
                  <c:v>0.11</c:v>
                </c:pt>
                <c:pt idx="73">
                  <c:v>0.105</c:v>
                </c:pt>
                <c:pt idx="74">
                  <c:v>0.10050000000000001</c:v>
                </c:pt>
                <c:pt idx="75">
                  <c:v>0.1</c:v>
                </c:pt>
                <c:pt idx="76">
                  <c:v>0.1</c:v>
                </c:pt>
                <c:pt idx="77">
                  <c:v>9.5000000000000001E-2</c:v>
                </c:pt>
                <c:pt idx="78">
                  <c:v>0.09</c:v>
                </c:pt>
                <c:pt idx="79">
                  <c:v>8.5000000000000006E-2</c:v>
                </c:pt>
                <c:pt idx="80">
                  <c:v>0.08</c:v>
                </c:pt>
                <c:pt idx="81">
                  <c:v>7.9000000000000001E-2</c:v>
                </c:pt>
                <c:pt idx="82">
                  <c:v>7.8E-2</c:v>
                </c:pt>
                <c:pt idx="83">
                  <c:v>7.6999999999999999E-2</c:v>
                </c:pt>
                <c:pt idx="84">
                  <c:v>7.5999999999999998E-2</c:v>
                </c:pt>
                <c:pt idx="85">
                  <c:v>7.4999999999999997E-2</c:v>
                </c:pt>
                <c:pt idx="86">
                  <c:v>7.3999999999999996E-2</c:v>
                </c:pt>
                <c:pt idx="87">
                  <c:v>7.2999999999999995E-2</c:v>
                </c:pt>
                <c:pt idx="88">
                  <c:v>7.1999999999999995E-2</c:v>
                </c:pt>
                <c:pt idx="89">
                  <c:v>7.0999999999999994E-2</c:v>
                </c:pt>
                <c:pt idx="90">
                  <c:v>7.0000000000000007E-2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A71-4F1A-83F7-C49DF37D8DD3}"/>
            </c:ext>
          </c:extLst>
        </c:ser>
        <c:ser>
          <c:idx val="2"/>
          <c:order val="2"/>
          <c:tx>
            <c:v>Green</c:v>
          </c:tx>
          <c:spPr>
            <a:ln w="254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'[Worksheet in _drawings.pptx]Sheet1'!$A$2:$A$92</c:f>
              <c:numCache>
                <c:formatCode>General</c:formatCode>
                <c:ptCount val="9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380</c:v>
                </c:pt>
                <c:pt idx="29">
                  <c:v>390</c:v>
                </c:pt>
                <c:pt idx="30">
                  <c:v>400</c:v>
                </c:pt>
                <c:pt idx="31">
                  <c:v>410</c:v>
                </c:pt>
                <c:pt idx="32">
                  <c:v>420</c:v>
                </c:pt>
                <c:pt idx="33">
                  <c:v>430</c:v>
                </c:pt>
                <c:pt idx="34">
                  <c:v>440</c:v>
                </c:pt>
                <c:pt idx="35">
                  <c:v>450</c:v>
                </c:pt>
                <c:pt idx="36">
                  <c:v>460</c:v>
                </c:pt>
                <c:pt idx="37">
                  <c:v>470</c:v>
                </c:pt>
                <c:pt idx="38">
                  <c:v>480</c:v>
                </c:pt>
                <c:pt idx="39">
                  <c:v>490</c:v>
                </c:pt>
                <c:pt idx="40">
                  <c:v>500</c:v>
                </c:pt>
                <c:pt idx="41">
                  <c:v>510</c:v>
                </c:pt>
                <c:pt idx="42">
                  <c:v>520</c:v>
                </c:pt>
                <c:pt idx="43">
                  <c:v>530</c:v>
                </c:pt>
                <c:pt idx="44">
                  <c:v>540</c:v>
                </c:pt>
                <c:pt idx="45">
                  <c:v>550</c:v>
                </c:pt>
                <c:pt idx="46">
                  <c:v>560</c:v>
                </c:pt>
                <c:pt idx="47">
                  <c:v>570</c:v>
                </c:pt>
                <c:pt idx="48">
                  <c:v>580</c:v>
                </c:pt>
                <c:pt idx="49">
                  <c:v>590</c:v>
                </c:pt>
                <c:pt idx="50">
                  <c:v>600</c:v>
                </c:pt>
                <c:pt idx="51">
                  <c:v>610</c:v>
                </c:pt>
                <c:pt idx="52">
                  <c:v>620</c:v>
                </c:pt>
                <c:pt idx="53">
                  <c:v>630</c:v>
                </c:pt>
                <c:pt idx="54">
                  <c:v>640</c:v>
                </c:pt>
                <c:pt idx="55">
                  <c:v>650</c:v>
                </c:pt>
                <c:pt idx="56">
                  <c:v>660</c:v>
                </c:pt>
                <c:pt idx="57">
                  <c:v>670</c:v>
                </c:pt>
                <c:pt idx="58">
                  <c:v>680</c:v>
                </c:pt>
                <c:pt idx="59">
                  <c:v>690</c:v>
                </c:pt>
                <c:pt idx="60">
                  <c:v>700</c:v>
                </c:pt>
                <c:pt idx="61">
                  <c:v>710</c:v>
                </c:pt>
                <c:pt idx="62">
                  <c:v>720</c:v>
                </c:pt>
                <c:pt idx="63">
                  <c:v>730</c:v>
                </c:pt>
                <c:pt idx="64">
                  <c:v>740</c:v>
                </c:pt>
                <c:pt idx="65">
                  <c:v>750</c:v>
                </c:pt>
                <c:pt idx="66">
                  <c:v>760</c:v>
                </c:pt>
                <c:pt idx="67">
                  <c:v>770</c:v>
                </c:pt>
                <c:pt idx="68">
                  <c:v>780</c:v>
                </c:pt>
                <c:pt idx="69">
                  <c:v>790</c:v>
                </c:pt>
                <c:pt idx="70">
                  <c:v>800</c:v>
                </c:pt>
                <c:pt idx="71">
                  <c:v>810</c:v>
                </c:pt>
                <c:pt idx="72">
                  <c:v>820</c:v>
                </c:pt>
                <c:pt idx="73">
                  <c:v>830</c:v>
                </c:pt>
                <c:pt idx="74">
                  <c:v>840</c:v>
                </c:pt>
                <c:pt idx="75">
                  <c:v>850</c:v>
                </c:pt>
                <c:pt idx="76">
                  <c:v>860</c:v>
                </c:pt>
                <c:pt idx="77">
                  <c:v>870</c:v>
                </c:pt>
                <c:pt idx="78">
                  <c:v>880</c:v>
                </c:pt>
                <c:pt idx="79">
                  <c:v>890</c:v>
                </c:pt>
                <c:pt idx="80">
                  <c:v>900</c:v>
                </c:pt>
                <c:pt idx="81">
                  <c:v>910</c:v>
                </c:pt>
                <c:pt idx="82">
                  <c:v>920</c:v>
                </c:pt>
                <c:pt idx="83">
                  <c:v>930</c:v>
                </c:pt>
                <c:pt idx="84">
                  <c:v>940</c:v>
                </c:pt>
                <c:pt idx="85">
                  <c:v>950</c:v>
                </c:pt>
                <c:pt idx="86">
                  <c:v>960</c:v>
                </c:pt>
                <c:pt idx="87">
                  <c:v>970</c:v>
                </c:pt>
                <c:pt idx="88">
                  <c:v>980</c:v>
                </c:pt>
                <c:pt idx="89">
                  <c:v>990</c:v>
                </c:pt>
                <c:pt idx="90">
                  <c:v>1000</c:v>
                </c:pt>
              </c:numCache>
            </c:numRef>
          </c:xVal>
          <c:yVal>
            <c:numRef>
              <c:f>'[Worksheet in _drawings.pptx]Sheet1'!$D$2:$D$92</c:f>
              <c:numCache>
                <c:formatCode>General</c:formatCode>
                <c:ptCount val="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0.01</c:v>
                </c:pt>
                <c:pt idx="31">
                  <c:v>2.5000000000000001E-2</c:v>
                </c:pt>
                <c:pt idx="32">
                  <c:v>0.06</c:v>
                </c:pt>
                <c:pt idx="33">
                  <c:v>7.3333333333333334E-2</c:v>
                </c:pt>
                <c:pt idx="34">
                  <c:v>8.666666666666667E-2</c:v>
                </c:pt>
                <c:pt idx="35">
                  <c:v>0.11</c:v>
                </c:pt>
                <c:pt idx="36">
                  <c:v>0.18</c:v>
                </c:pt>
                <c:pt idx="37">
                  <c:v>0.27</c:v>
                </c:pt>
                <c:pt idx="38">
                  <c:v>0.31</c:v>
                </c:pt>
                <c:pt idx="39">
                  <c:v>0.35</c:v>
                </c:pt>
                <c:pt idx="40">
                  <c:v>0.38500000000000001</c:v>
                </c:pt>
                <c:pt idx="41">
                  <c:v>0.47666666666666668</c:v>
                </c:pt>
                <c:pt idx="42">
                  <c:v>0.56833333333333336</c:v>
                </c:pt>
                <c:pt idx="43">
                  <c:v>0.66</c:v>
                </c:pt>
                <c:pt idx="44">
                  <c:v>0.65500000000000003</c:v>
                </c:pt>
                <c:pt idx="45">
                  <c:v>0.66</c:v>
                </c:pt>
                <c:pt idx="46">
                  <c:v>0.54800000000000004</c:v>
                </c:pt>
                <c:pt idx="47">
                  <c:v>0.43600000000000005</c:v>
                </c:pt>
                <c:pt idx="48">
                  <c:v>0.32400000000000007</c:v>
                </c:pt>
                <c:pt idx="49">
                  <c:v>0.21200000000000005</c:v>
                </c:pt>
                <c:pt idx="50">
                  <c:v>0.13</c:v>
                </c:pt>
                <c:pt idx="51">
                  <c:v>0.1</c:v>
                </c:pt>
                <c:pt idx="52">
                  <c:v>9.5000000000000001E-2</c:v>
                </c:pt>
                <c:pt idx="53">
                  <c:v>7.0000000000000007E-2</c:v>
                </c:pt>
                <c:pt idx="54">
                  <c:v>0.04</c:v>
                </c:pt>
                <c:pt idx="55">
                  <c:v>0.05</c:v>
                </c:pt>
                <c:pt idx="56">
                  <c:v>0.04</c:v>
                </c:pt>
                <c:pt idx="57">
                  <c:v>0.02</c:v>
                </c:pt>
                <c:pt idx="58">
                  <c:v>0.01</c:v>
                </c:pt>
                <c:pt idx="59">
                  <c:v>1.4999999999999999E-2</c:v>
                </c:pt>
                <c:pt idx="60">
                  <c:v>0.02</c:v>
                </c:pt>
                <c:pt idx="61">
                  <c:v>0.02</c:v>
                </c:pt>
                <c:pt idx="62">
                  <c:v>2.5000000000000001E-2</c:v>
                </c:pt>
                <c:pt idx="63">
                  <c:v>2.5000000000000001E-2</c:v>
                </c:pt>
                <c:pt idx="64">
                  <c:v>2.5000000000000001E-2</c:v>
                </c:pt>
                <c:pt idx="65">
                  <c:v>0.03</c:v>
                </c:pt>
                <c:pt idx="66">
                  <c:v>3.5000000000000003E-2</c:v>
                </c:pt>
                <c:pt idx="67">
                  <c:v>4.4999999999999998E-2</c:v>
                </c:pt>
                <c:pt idx="68">
                  <c:v>0.05</c:v>
                </c:pt>
                <c:pt idx="69">
                  <c:v>0.06</c:v>
                </c:pt>
                <c:pt idx="70">
                  <c:v>7.0000000000000007E-2</c:v>
                </c:pt>
                <c:pt idx="71">
                  <c:v>0.09</c:v>
                </c:pt>
                <c:pt idx="72">
                  <c:v>0.11</c:v>
                </c:pt>
                <c:pt idx="73">
                  <c:v>0.105</c:v>
                </c:pt>
                <c:pt idx="74">
                  <c:v>0.10050000000000001</c:v>
                </c:pt>
                <c:pt idx="75">
                  <c:v>0.1</c:v>
                </c:pt>
                <c:pt idx="76">
                  <c:v>0.1</c:v>
                </c:pt>
                <c:pt idx="77">
                  <c:v>9.5000000000000001E-2</c:v>
                </c:pt>
                <c:pt idx="78">
                  <c:v>0.09</c:v>
                </c:pt>
                <c:pt idx="79">
                  <c:v>8.5000000000000006E-2</c:v>
                </c:pt>
                <c:pt idx="80">
                  <c:v>0.08</c:v>
                </c:pt>
                <c:pt idx="81">
                  <c:v>7.9000000000000001E-2</c:v>
                </c:pt>
                <c:pt idx="82">
                  <c:v>7.8E-2</c:v>
                </c:pt>
                <c:pt idx="83">
                  <c:v>7.6999999999999999E-2</c:v>
                </c:pt>
                <c:pt idx="84">
                  <c:v>7.5999999999999998E-2</c:v>
                </c:pt>
                <c:pt idx="85">
                  <c:v>7.4999999999999997E-2</c:v>
                </c:pt>
                <c:pt idx="86">
                  <c:v>7.3999999999999996E-2</c:v>
                </c:pt>
                <c:pt idx="87">
                  <c:v>7.2999999999999995E-2</c:v>
                </c:pt>
                <c:pt idx="88">
                  <c:v>7.1999999999999995E-2</c:v>
                </c:pt>
                <c:pt idx="89">
                  <c:v>7.0999999999999994E-2</c:v>
                </c:pt>
                <c:pt idx="90">
                  <c:v>7.0000000000000007E-2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A71-4F1A-83F7-C49DF37D8DD3}"/>
            </c:ext>
          </c:extLst>
        </c:ser>
        <c:ser>
          <c:idx val="3"/>
          <c:order val="3"/>
          <c:tx>
            <c:v>Red</c:v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'[Worksheet in _drawings.pptx]Sheet1'!$A$2:$A$92</c:f>
              <c:numCache>
                <c:formatCode>General</c:formatCode>
                <c:ptCount val="9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380</c:v>
                </c:pt>
                <c:pt idx="29">
                  <c:v>390</c:v>
                </c:pt>
                <c:pt idx="30">
                  <c:v>400</c:v>
                </c:pt>
                <c:pt idx="31">
                  <c:v>410</c:v>
                </c:pt>
                <c:pt idx="32">
                  <c:v>420</c:v>
                </c:pt>
                <c:pt idx="33">
                  <c:v>430</c:v>
                </c:pt>
                <c:pt idx="34">
                  <c:v>440</c:v>
                </c:pt>
                <c:pt idx="35">
                  <c:v>450</c:v>
                </c:pt>
                <c:pt idx="36">
                  <c:v>460</c:v>
                </c:pt>
                <c:pt idx="37">
                  <c:v>470</c:v>
                </c:pt>
                <c:pt idx="38">
                  <c:v>480</c:v>
                </c:pt>
                <c:pt idx="39">
                  <c:v>490</c:v>
                </c:pt>
                <c:pt idx="40">
                  <c:v>500</c:v>
                </c:pt>
                <c:pt idx="41">
                  <c:v>510</c:v>
                </c:pt>
                <c:pt idx="42">
                  <c:v>520</c:v>
                </c:pt>
                <c:pt idx="43">
                  <c:v>530</c:v>
                </c:pt>
                <c:pt idx="44">
                  <c:v>540</c:v>
                </c:pt>
                <c:pt idx="45">
                  <c:v>550</c:v>
                </c:pt>
                <c:pt idx="46">
                  <c:v>560</c:v>
                </c:pt>
                <c:pt idx="47">
                  <c:v>570</c:v>
                </c:pt>
                <c:pt idx="48">
                  <c:v>580</c:v>
                </c:pt>
                <c:pt idx="49">
                  <c:v>590</c:v>
                </c:pt>
                <c:pt idx="50">
                  <c:v>600</c:v>
                </c:pt>
                <c:pt idx="51">
                  <c:v>610</c:v>
                </c:pt>
                <c:pt idx="52">
                  <c:v>620</c:v>
                </c:pt>
                <c:pt idx="53">
                  <c:v>630</c:v>
                </c:pt>
                <c:pt idx="54">
                  <c:v>640</c:v>
                </c:pt>
                <c:pt idx="55">
                  <c:v>650</c:v>
                </c:pt>
                <c:pt idx="56">
                  <c:v>660</c:v>
                </c:pt>
                <c:pt idx="57">
                  <c:v>670</c:v>
                </c:pt>
                <c:pt idx="58">
                  <c:v>680</c:v>
                </c:pt>
                <c:pt idx="59">
                  <c:v>690</c:v>
                </c:pt>
                <c:pt idx="60">
                  <c:v>700</c:v>
                </c:pt>
                <c:pt idx="61">
                  <c:v>710</c:v>
                </c:pt>
                <c:pt idx="62">
                  <c:v>720</c:v>
                </c:pt>
                <c:pt idx="63">
                  <c:v>730</c:v>
                </c:pt>
                <c:pt idx="64">
                  <c:v>740</c:v>
                </c:pt>
                <c:pt idx="65">
                  <c:v>750</c:v>
                </c:pt>
                <c:pt idx="66">
                  <c:v>760</c:v>
                </c:pt>
                <c:pt idx="67">
                  <c:v>770</c:v>
                </c:pt>
                <c:pt idx="68">
                  <c:v>780</c:v>
                </c:pt>
                <c:pt idx="69">
                  <c:v>790</c:v>
                </c:pt>
                <c:pt idx="70">
                  <c:v>800</c:v>
                </c:pt>
                <c:pt idx="71">
                  <c:v>810</c:v>
                </c:pt>
                <c:pt idx="72">
                  <c:v>820</c:v>
                </c:pt>
                <c:pt idx="73">
                  <c:v>830</c:v>
                </c:pt>
                <c:pt idx="74">
                  <c:v>840</c:v>
                </c:pt>
                <c:pt idx="75">
                  <c:v>850</c:v>
                </c:pt>
                <c:pt idx="76">
                  <c:v>860</c:v>
                </c:pt>
                <c:pt idx="77">
                  <c:v>870</c:v>
                </c:pt>
                <c:pt idx="78">
                  <c:v>880</c:v>
                </c:pt>
                <c:pt idx="79">
                  <c:v>890</c:v>
                </c:pt>
                <c:pt idx="80">
                  <c:v>900</c:v>
                </c:pt>
                <c:pt idx="81">
                  <c:v>910</c:v>
                </c:pt>
                <c:pt idx="82">
                  <c:v>920</c:v>
                </c:pt>
                <c:pt idx="83">
                  <c:v>930</c:v>
                </c:pt>
                <c:pt idx="84">
                  <c:v>940</c:v>
                </c:pt>
                <c:pt idx="85">
                  <c:v>950</c:v>
                </c:pt>
                <c:pt idx="86">
                  <c:v>960</c:v>
                </c:pt>
                <c:pt idx="87">
                  <c:v>970</c:v>
                </c:pt>
                <c:pt idx="88">
                  <c:v>980</c:v>
                </c:pt>
                <c:pt idx="89">
                  <c:v>990</c:v>
                </c:pt>
                <c:pt idx="90">
                  <c:v>1000</c:v>
                </c:pt>
              </c:numCache>
            </c:numRef>
          </c:xVal>
          <c:yVal>
            <c:numRef>
              <c:f>'[Worksheet in _drawings.pptx]Sheet1'!$E$2:$E$92</c:f>
              <c:numCache>
                <c:formatCode>General</c:formatCode>
                <c:ptCount val="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0.01</c:v>
                </c:pt>
                <c:pt idx="31">
                  <c:v>0.05</c:v>
                </c:pt>
                <c:pt idx="32">
                  <c:v>0.11</c:v>
                </c:pt>
                <c:pt idx="33">
                  <c:v>0.05</c:v>
                </c:pt>
                <c:pt idx="34">
                  <c:v>0.01</c:v>
                </c:pt>
                <c:pt idx="35">
                  <c:v>0.01</c:v>
                </c:pt>
                <c:pt idx="36">
                  <c:v>0.01</c:v>
                </c:pt>
                <c:pt idx="37">
                  <c:v>0.01</c:v>
                </c:pt>
                <c:pt idx="38">
                  <c:v>0.01</c:v>
                </c:pt>
                <c:pt idx="39">
                  <c:v>0.01</c:v>
                </c:pt>
                <c:pt idx="40">
                  <c:v>1.4999999999999999E-2</c:v>
                </c:pt>
                <c:pt idx="41">
                  <c:v>0.03</c:v>
                </c:pt>
                <c:pt idx="42">
                  <c:v>0.06</c:v>
                </c:pt>
                <c:pt idx="43">
                  <c:v>9.5000000000000001E-2</c:v>
                </c:pt>
                <c:pt idx="44">
                  <c:v>9.4E-2</c:v>
                </c:pt>
                <c:pt idx="45">
                  <c:v>0.1</c:v>
                </c:pt>
                <c:pt idx="46">
                  <c:v>0.22500000000000001</c:v>
                </c:pt>
                <c:pt idx="47">
                  <c:v>0.35599999999999998</c:v>
                </c:pt>
                <c:pt idx="48">
                  <c:v>0.48699999999999999</c:v>
                </c:pt>
                <c:pt idx="49">
                  <c:v>0.61799999999999999</c:v>
                </c:pt>
                <c:pt idx="50">
                  <c:v>0.749</c:v>
                </c:pt>
                <c:pt idx="51">
                  <c:v>0.88</c:v>
                </c:pt>
                <c:pt idx="52">
                  <c:v>0.83</c:v>
                </c:pt>
                <c:pt idx="53">
                  <c:v>0.6333333333333333</c:v>
                </c:pt>
                <c:pt idx="54">
                  <c:v>0.44</c:v>
                </c:pt>
                <c:pt idx="55">
                  <c:v>0.26</c:v>
                </c:pt>
                <c:pt idx="56">
                  <c:v>0.17</c:v>
                </c:pt>
                <c:pt idx="57">
                  <c:v>0.1</c:v>
                </c:pt>
                <c:pt idx="58">
                  <c:v>0.06</c:v>
                </c:pt>
                <c:pt idx="59">
                  <c:v>5.1999999999999998E-2</c:v>
                </c:pt>
                <c:pt idx="60">
                  <c:v>5.5E-2</c:v>
                </c:pt>
                <c:pt idx="61">
                  <c:v>0.06</c:v>
                </c:pt>
                <c:pt idx="62">
                  <c:v>6.5000000000000002E-2</c:v>
                </c:pt>
                <c:pt idx="63">
                  <c:v>7.0000000000000007E-2</c:v>
                </c:pt>
                <c:pt idx="64">
                  <c:v>0.08</c:v>
                </c:pt>
                <c:pt idx="65">
                  <c:v>8.7999999999999995E-2</c:v>
                </c:pt>
                <c:pt idx="66">
                  <c:v>0.11</c:v>
                </c:pt>
                <c:pt idx="67">
                  <c:v>0.15</c:v>
                </c:pt>
                <c:pt idx="68">
                  <c:v>0.11</c:v>
                </c:pt>
                <c:pt idx="69">
                  <c:v>7.4999999999999997E-2</c:v>
                </c:pt>
                <c:pt idx="70">
                  <c:v>7.0000000000000007E-2</c:v>
                </c:pt>
                <c:pt idx="71">
                  <c:v>0.09</c:v>
                </c:pt>
                <c:pt idx="72">
                  <c:v>0.11</c:v>
                </c:pt>
                <c:pt idx="73">
                  <c:v>0.105</c:v>
                </c:pt>
                <c:pt idx="74">
                  <c:v>0.10050000000000001</c:v>
                </c:pt>
                <c:pt idx="75">
                  <c:v>0.1</c:v>
                </c:pt>
                <c:pt idx="76">
                  <c:v>0.1</c:v>
                </c:pt>
                <c:pt idx="77">
                  <c:v>9.5000000000000001E-2</c:v>
                </c:pt>
                <c:pt idx="78">
                  <c:v>0.09</c:v>
                </c:pt>
                <c:pt idx="79">
                  <c:v>8.5000000000000006E-2</c:v>
                </c:pt>
                <c:pt idx="80">
                  <c:v>0.08</c:v>
                </c:pt>
                <c:pt idx="81">
                  <c:v>7.9000000000000001E-2</c:v>
                </c:pt>
                <c:pt idx="82">
                  <c:v>7.8E-2</c:v>
                </c:pt>
                <c:pt idx="83">
                  <c:v>7.6999999999999999E-2</c:v>
                </c:pt>
                <c:pt idx="84">
                  <c:v>7.5999999999999998E-2</c:v>
                </c:pt>
                <c:pt idx="85">
                  <c:v>7.4999999999999997E-2</c:v>
                </c:pt>
                <c:pt idx="86">
                  <c:v>7.3999999999999996E-2</c:v>
                </c:pt>
                <c:pt idx="87">
                  <c:v>7.2999999999999995E-2</c:v>
                </c:pt>
                <c:pt idx="88">
                  <c:v>7.1999999999999995E-2</c:v>
                </c:pt>
                <c:pt idx="89">
                  <c:v>7.0999999999999994E-2</c:v>
                </c:pt>
                <c:pt idx="90">
                  <c:v>7.0000000000000007E-2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A71-4F1A-83F7-C49DF37D8D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0877728"/>
        <c:axId val="560870840"/>
      </c:scatterChart>
      <c:valAx>
        <c:axId val="560877728"/>
        <c:scaling>
          <c:orientation val="minMax"/>
          <c:max val="100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0840"/>
        <c:crosses val="autoZero"/>
        <c:crossBetween val="midCat"/>
        <c:majorUnit val="20"/>
        <c:minorUnit val="5"/>
      </c:valAx>
      <c:valAx>
        <c:axId val="560870840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7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019940609194617E-2"/>
          <c:y val="3.7986672170106893E-2"/>
          <c:w val="0.9564876126781432"/>
          <c:h val="0.87367918343651674"/>
        </c:manualLayout>
      </c:layout>
      <c:scatterChart>
        <c:scatterStyle val="lineMarker"/>
        <c:varyColors val="0"/>
        <c:ser>
          <c:idx val="0"/>
          <c:order val="0"/>
          <c:tx>
            <c:strRef>
              <c:f>'[Worksheet in _drawings.pptx]Sheet1'!$B$1</c:f>
              <c:strCache>
                <c:ptCount val="1"/>
                <c:pt idx="0">
                  <c:v>LED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'[Worksheet in _drawings.pptx]Sheet1'!$A$2:$A$121</c:f>
              <c:numCache>
                <c:formatCode>General</c:formatCode>
                <c:ptCount val="120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380</c:v>
                </c:pt>
                <c:pt idx="29">
                  <c:v>390</c:v>
                </c:pt>
                <c:pt idx="30">
                  <c:v>400</c:v>
                </c:pt>
                <c:pt idx="31">
                  <c:v>410</c:v>
                </c:pt>
                <c:pt idx="32">
                  <c:v>420</c:v>
                </c:pt>
                <c:pt idx="33">
                  <c:v>422.5</c:v>
                </c:pt>
                <c:pt idx="34">
                  <c:v>425</c:v>
                </c:pt>
                <c:pt idx="35">
                  <c:v>430</c:v>
                </c:pt>
                <c:pt idx="36">
                  <c:v>435</c:v>
                </c:pt>
                <c:pt idx="37">
                  <c:v>440</c:v>
                </c:pt>
                <c:pt idx="38">
                  <c:v>445</c:v>
                </c:pt>
                <c:pt idx="39">
                  <c:v>447.5</c:v>
                </c:pt>
                <c:pt idx="40">
                  <c:v>450</c:v>
                </c:pt>
                <c:pt idx="41">
                  <c:v>460</c:v>
                </c:pt>
                <c:pt idx="42">
                  <c:v>470</c:v>
                </c:pt>
                <c:pt idx="43">
                  <c:v>472.5</c:v>
                </c:pt>
                <c:pt idx="44">
                  <c:v>475</c:v>
                </c:pt>
                <c:pt idx="45">
                  <c:v>480</c:v>
                </c:pt>
                <c:pt idx="46">
                  <c:v>485</c:v>
                </c:pt>
                <c:pt idx="47">
                  <c:v>490</c:v>
                </c:pt>
                <c:pt idx="48">
                  <c:v>495</c:v>
                </c:pt>
                <c:pt idx="49">
                  <c:v>497.5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522.5</c:v>
                </c:pt>
                <c:pt idx="54">
                  <c:v>525</c:v>
                </c:pt>
                <c:pt idx="55">
                  <c:v>530</c:v>
                </c:pt>
                <c:pt idx="56">
                  <c:v>535</c:v>
                </c:pt>
                <c:pt idx="57">
                  <c:v>540</c:v>
                </c:pt>
                <c:pt idx="58">
                  <c:v>545</c:v>
                </c:pt>
                <c:pt idx="59">
                  <c:v>547.5</c:v>
                </c:pt>
                <c:pt idx="60">
                  <c:v>550</c:v>
                </c:pt>
                <c:pt idx="61">
                  <c:v>560</c:v>
                </c:pt>
                <c:pt idx="62">
                  <c:v>570</c:v>
                </c:pt>
                <c:pt idx="63">
                  <c:v>572.5</c:v>
                </c:pt>
                <c:pt idx="64">
                  <c:v>575</c:v>
                </c:pt>
                <c:pt idx="65">
                  <c:v>580</c:v>
                </c:pt>
                <c:pt idx="66">
                  <c:v>585</c:v>
                </c:pt>
                <c:pt idx="67">
                  <c:v>590</c:v>
                </c:pt>
                <c:pt idx="68">
                  <c:v>595</c:v>
                </c:pt>
                <c:pt idx="69">
                  <c:v>597.5</c:v>
                </c:pt>
                <c:pt idx="70">
                  <c:v>600</c:v>
                </c:pt>
                <c:pt idx="71">
                  <c:v>610</c:v>
                </c:pt>
                <c:pt idx="72">
                  <c:v>620</c:v>
                </c:pt>
                <c:pt idx="73">
                  <c:v>630</c:v>
                </c:pt>
                <c:pt idx="74">
                  <c:v>635</c:v>
                </c:pt>
                <c:pt idx="75">
                  <c:v>640</c:v>
                </c:pt>
                <c:pt idx="76">
                  <c:v>645</c:v>
                </c:pt>
                <c:pt idx="77">
                  <c:v>650</c:v>
                </c:pt>
                <c:pt idx="78">
                  <c:v>655</c:v>
                </c:pt>
                <c:pt idx="79">
                  <c:v>660</c:v>
                </c:pt>
                <c:pt idx="80">
                  <c:v>670</c:v>
                </c:pt>
                <c:pt idx="81">
                  <c:v>680</c:v>
                </c:pt>
                <c:pt idx="82">
                  <c:v>690</c:v>
                </c:pt>
                <c:pt idx="83">
                  <c:v>692.5</c:v>
                </c:pt>
                <c:pt idx="84">
                  <c:v>695</c:v>
                </c:pt>
                <c:pt idx="85">
                  <c:v>700</c:v>
                </c:pt>
                <c:pt idx="86">
                  <c:v>705</c:v>
                </c:pt>
                <c:pt idx="87">
                  <c:v>710</c:v>
                </c:pt>
                <c:pt idx="88">
                  <c:v>715</c:v>
                </c:pt>
                <c:pt idx="89">
                  <c:v>717.5</c:v>
                </c:pt>
                <c:pt idx="90">
                  <c:v>720</c:v>
                </c:pt>
                <c:pt idx="91">
                  <c:v>730</c:v>
                </c:pt>
                <c:pt idx="92">
                  <c:v>740</c:v>
                </c:pt>
                <c:pt idx="93">
                  <c:v>745</c:v>
                </c:pt>
                <c:pt idx="94">
                  <c:v>750</c:v>
                </c:pt>
                <c:pt idx="95">
                  <c:v>760</c:v>
                </c:pt>
                <c:pt idx="96">
                  <c:v>770</c:v>
                </c:pt>
                <c:pt idx="97">
                  <c:v>780</c:v>
                </c:pt>
                <c:pt idx="98">
                  <c:v>790</c:v>
                </c:pt>
                <c:pt idx="99">
                  <c:v>800</c:v>
                </c:pt>
                <c:pt idx="100">
                  <c:v>810</c:v>
                </c:pt>
                <c:pt idx="101">
                  <c:v>820</c:v>
                </c:pt>
                <c:pt idx="102">
                  <c:v>830</c:v>
                </c:pt>
                <c:pt idx="103">
                  <c:v>840</c:v>
                </c:pt>
                <c:pt idx="104">
                  <c:v>850</c:v>
                </c:pt>
                <c:pt idx="105">
                  <c:v>860</c:v>
                </c:pt>
                <c:pt idx="106">
                  <c:v>870</c:v>
                </c:pt>
                <c:pt idx="107">
                  <c:v>880</c:v>
                </c:pt>
                <c:pt idx="108">
                  <c:v>890</c:v>
                </c:pt>
                <c:pt idx="109">
                  <c:v>900</c:v>
                </c:pt>
                <c:pt idx="110">
                  <c:v>910</c:v>
                </c:pt>
                <c:pt idx="111">
                  <c:v>920</c:v>
                </c:pt>
                <c:pt idx="112">
                  <c:v>930</c:v>
                </c:pt>
                <c:pt idx="113">
                  <c:v>940</c:v>
                </c:pt>
                <c:pt idx="114">
                  <c:v>950</c:v>
                </c:pt>
                <c:pt idx="115">
                  <c:v>960</c:v>
                </c:pt>
                <c:pt idx="116">
                  <c:v>970</c:v>
                </c:pt>
                <c:pt idx="117">
                  <c:v>980</c:v>
                </c:pt>
                <c:pt idx="118">
                  <c:v>990</c:v>
                </c:pt>
                <c:pt idx="119">
                  <c:v>1000</c:v>
                </c:pt>
              </c:numCache>
            </c:numRef>
          </c:xVal>
          <c:yVal>
            <c:numRef>
              <c:f>'[Worksheet in _drawings.pptx]Sheet1'!$B$2:$B$121</c:f>
              <c:numCache>
                <c:formatCode>General</c:formatCode>
                <c:ptCount val="1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0.01</c:v>
                </c:pt>
                <c:pt idx="31">
                  <c:v>0.05</c:v>
                </c:pt>
                <c:pt idx="32">
                  <c:v>0.15</c:v>
                </c:pt>
                <c:pt idx="33">
                  <c:v>0.19</c:v>
                </c:pt>
                <c:pt idx="34">
                  <c:v>0.22500000000000001</c:v>
                </c:pt>
                <c:pt idx="35">
                  <c:v>0.3</c:v>
                </c:pt>
                <c:pt idx="36">
                  <c:v>0.375</c:v>
                </c:pt>
                <c:pt idx="37">
                  <c:v>0.45</c:v>
                </c:pt>
                <c:pt idx="38">
                  <c:v>0.52500000000000002</c:v>
                </c:pt>
                <c:pt idx="39">
                  <c:v>0.56499999999999995</c:v>
                </c:pt>
                <c:pt idx="40">
                  <c:v>0.6</c:v>
                </c:pt>
                <c:pt idx="41">
                  <c:v>0.77</c:v>
                </c:pt>
                <c:pt idx="42">
                  <c:v>0.6</c:v>
                </c:pt>
                <c:pt idx="43">
                  <c:v>0.56299999999999994</c:v>
                </c:pt>
                <c:pt idx="44">
                  <c:v>0.52500000000000002</c:v>
                </c:pt>
                <c:pt idx="45">
                  <c:v>0.442</c:v>
                </c:pt>
                <c:pt idx="46">
                  <c:v>0.36499999999999999</c:v>
                </c:pt>
                <c:pt idx="47">
                  <c:v>0.3</c:v>
                </c:pt>
                <c:pt idx="48">
                  <c:v>0.26</c:v>
                </c:pt>
                <c:pt idx="49">
                  <c:v>0.245</c:v>
                </c:pt>
                <c:pt idx="50">
                  <c:v>0.23499999999999999</c:v>
                </c:pt>
                <c:pt idx="51">
                  <c:v>0.35</c:v>
                </c:pt>
                <c:pt idx="52">
                  <c:v>0.48</c:v>
                </c:pt>
                <c:pt idx="53">
                  <c:v>0.51</c:v>
                </c:pt>
                <c:pt idx="54">
                  <c:v>0.54</c:v>
                </c:pt>
                <c:pt idx="55">
                  <c:v>0.59</c:v>
                </c:pt>
                <c:pt idx="56">
                  <c:v>0.64</c:v>
                </c:pt>
                <c:pt idx="57">
                  <c:v>0.68</c:v>
                </c:pt>
                <c:pt idx="58">
                  <c:v>0.72</c:v>
                </c:pt>
                <c:pt idx="59">
                  <c:v>0.73799999999999999</c:v>
                </c:pt>
                <c:pt idx="60">
                  <c:v>0.75</c:v>
                </c:pt>
                <c:pt idx="61">
                  <c:v>0.82</c:v>
                </c:pt>
                <c:pt idx="62">
                  <c:v>0.88</c:v>
                </c:pt>
                <c:pt idx="63">
                  <c:v>0.89500000000000002</c:v>
                </c:pt>
                <c:pt idx="64">
                  <c:v>0.90500000000000003</c:v>
                </c:pt>
                <c:pt idx="65">
                  <c:v>0.92500000000000004</c:v>
                </c:pt>
                <c:pt idx="66">
                  <c:v>0.95699999999999996</c:v>
                </c:pt>
                <c:pt idx="67">
                  <c:v>0.98</c:v>
                </c:pt>
                <c:pt idx="68">
                  <c:v>0.99299999999999999</c:v>
                </c:pt>
                <c:pt idx="69">
                  <c:v>0.99650000000000005</c:v>
                </c:pt>
                <c:pt idx="70">
                  <c:v>1</c:v>
                </c:pt>
                <c:pt idx="71">
                  <c:v>0.98</c:v>
                </c:pt>
                <c:pt idx="72">
                  <c:v>0.93</c:v>
                </c:pt>
                <c:pt idx="73">
                  <c:v>0.88</c:v>
                </c:pt>
                <c:pt idx="74">
                  <c:v>0.85</c:v>
                </c:pt>
                <c:pt idx="75">
                  <c:v>0.82</c:v>
                </c:pt>
                <c:pt idx="76">
                  <c:v>0.79500000000000004</c:v>
                </c:pt>
                <c:pt idx="77">
                  <c:v>0.77</c:v>
                </c:pt>
                <c:pt idx="78">
                  <c:v>0.745</c:v>
                </c:pt>
                <c:pt idx="79">
                  <c:v>0.72</c:v>
                </c:pt>
                <c:pt idx="80">
                  <c:v>0.66500000000000004</c:v>
                </c:pt>
                <c:pt idx="81">
                  <c:v>0.61</c:v>
                </c:pt>
                <c:pt idx="82">
                  <c:v>0.55500000000000005</c:v>
                </c:pt>
                <c:pt idx="83">
                  <c:v>0.54125000000000001</c:v>
                </c:pt>
                <c:pt idx="84">
                  <c:v>0.52750000000000008</c:v>
                </c:pt>
                <c:pt idx="85">
                  <c:v>0.5</c:v>
                </c:pt>
                <c:pt idx="86">
                  <c:v>0.47499999999999998</c:v>
                </c:pt>
                <c:pt idx="87">
                  <c:v>0.45</c:v>
                </c:pt>
                <c:pt idx="88">
                  <c:v>0.42499999999999999</c:v>
                </c:pt>
                <c:pt idx="89">
                  <c:v>0.41250000000000003</c:v>
                </c:pt>
                <c:pt idx="90">
                  <c:v>0.4</c:v>
                </c:pt>
                <c:pt idx="91">
                  <c:v>0.35</c:v>
                </c:pt>
                <c:pt idx="92">
                  <c:v>0.3</c:v>
                </c:pt>
                <c:pt idx="93">
                  <c:v>0.27500000000000002</c:v>
                </c:pt>
                <c:pt idx="94">
                  <c:v>0.25</c:v>
                </c:pt>
                <c:pt idx="95">
                  <c:v>0.2</c:v>
                </c:pt>
                <c:pt idx="96">
                  <c:v>0.15</c:v>
                </c:pt>
                <c:pt idx="97">
                  <c:v>0.1</c:v>
                </c:pt>
                <c:pt idx="98">
                  <c:v>0.05</c:v>
                </c:pt>
                <c:pt idx="99">
                  <c:v>0.06</c:v>
                </c:pt>
                <c:pt idx="100">
                  <c:v>0.15</c:v>
                </c:pt>
                <c:pt idx="101">
                  <c:v>0.35</c:v>
                </c:pt>
                <c:pt idx="102">
                  <c:v>0.6</c:v>
                </c:pt>
                <c:pt idx="103">
                  <c:v>0.83</c:v>
                </c:pt>
                <c:pt idx="104">
                  <c:v>1</c:v>
                </c:pt>
                <c:pt idx="105">
                  <c:v>0.85</c:v>
                </c:pt>
                <c:pt idx="106">
                  <c:v>0.63</c:v>
                </c:pt>
                <c:pt idx="107">
                  <c:v>0.42</c:v>
                </c:pt>
                <c:pt idx="108">
                  <c:v>0.24</c:v>
                </c:pt>
                <c:pt idx="109">
                  <c:v>0.16</c:v>
                </c:pt>
                <c:pt idx="110">
                  <c:v>0.11</c:v>
                </c:pt>
                <c:pt idx="111">
                  <c:v>7.0000000000000007E-2</c:v>
                </c:pt>
                <c:pt idx="112">
                  <c:v>0.04</c:v>
                </c:pt>
                <c:pt idx="113">
                  <c:v>0.02</c:v>
                </c:pt>
                <c:pt idx="114">
                  <c:v>5.4999999999999997E-3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F43-48C0-9F2F-30835851A2FC}"/>
            </c:ext>
          </c:extLst>
        </c:ser>
        <c:ser>
          <c:idx val="1"/>
          <c:order val="1"/>
          <c:tx>
            <c:strRef>
              <c:f>'[Worksheet in _drawings.pptx]Sheet1'!$C$1</c:f>
              <c:strCache>
                <c:ptCount val="1"/>
                <c:pt idx="0">
                  <c:v>Sensor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'[Worksheet in _drawings.pptx]Sheet1'!$A$2:$A$121</c:f>
              <c:numCache>
                <c:formatCode>General</c:formatCode>
                <c:ptCount val="120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380</c:v>
                </c:pt>
                <c:pt idx="29">
                  <c:v>390</c:v>
                </c:pt>
                <c:pt idx="30">
                  <c:v>400</c:v>
                </c:pt>
                <c:pt idx="31">
                  <c:v>410</c:v>
                </c:pt>
                <c:pt idx="32">
                  <c:v>420</c:v>
                </c:pt>
                <c:pt idx="33">
                  <c:v>422.5</c:v>
                </c:pt>
                <c:pt idx="34">
                  <c:v>425</c:v>
                </c:pt>
                <c:pt idx="35">
                  <c:v>430</c:v>
                </c:pt>
                <c:pt idx="36">
                  <c:v>435</c:v>
                </c:pt>
                <c:pt idx="37">
                  <c:v>440</c:v>
                </c:pt>
                <c:pt idx="38">
                  <c:v>445</c:v>
                </c:pt>
                <c:pt idx="39">
                  <c:v>447.5</c:v>
                </c:pt>
                <c:pt idx="40">
                  <c:v>450</c:v>
                </c:pt>
                <c:pt idx="41">
                  <c:v>460</c:v>
                </c:pt>
                <c:pt idx="42">
                  <c:v>470</c:v>
                </c:pt>
                <c:pt idx="43">
                  <c:v>472.5</c:v>
                </c:pt>
                <c:pt idx="44">
                  <c:v>475</c:v>
                </c:pt>
                <c:pt idx="45">
                  <c:v>480</c:v>
                </c:pt>
                <c:pt idx="46">
                  <c:v>485</c:v>
                </c:pt>
                <c:pt idx="47">
                  <c:v>490</c:v>
                </c:pt>
                <c:pt idx="48">
                  <c:v>495</c:v>
                </c:pt>
                <c:pt idx="49">
                  <c:v>497.5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522.5</c:v>
                </c:pt>
                <c:pt idx="54">
                  <c:v>525</c:v>
                </c:pt>
                <c:pt idx="55">
                  <c:v>530</c:v>
                </c:pt>
                <c:pt idx="56">
                  <c:v>535</c:v>
                </c:pt>
                <c:pt idx="57">
                  <c:v>540</c:v>
                </c:pt>
                <c:pt idx="58">
                  <c:v>545</c:v>
                </c:pt>
                <c:pt idx="59">
                  <c:v>547.5</c:v>
                </c:pt>
                <c:pt idx="60">
                  <c:v>550</c:v>
                </c:pt>
                <c:pt idx="61">
                  <c:v>560</c:v>
                </c:pt>
                <c:pt idx="62">
                  <c:v>570</c:v>
                </c:pt>
                <c:pt idx="63">
                  <c:v>572.5</c:v>
                </c:pt>
                <c:pt idx="64">
                  <c:v>575</c:v>
                </c:pt>
                <c:pt idx="65">
                  <c:v>580</c:v>
                </c:pt>
                <c:pt idx="66">
                  <c:v>585</c:v>
                </c:pt>
                <c:pt idx="67">
                  <c:v>590</c:v>
                </c:pt>
                <c:pt idx="68">
                  <c:v>595</c:v>
                </c:pt>
                <c:pt idx="69">
                  <c:v>597.5</c:v>
                </c:pt>
                <c:pt idx="70">
                  <c:v>600</c:v>
                </c:pt>
                <c:pt idx="71">
                  <c:v>610</c:v>
                </c:pt>
                <c:pt idx="72">
                  <c:v>620</c:v>
                </c:pt>
                <c:pt idx="73">
                  <c:v>630</c:v>
                </c:pt>
                <c:pt idx="74">
                  <c:v>635</c:v>
                </c:pt>
                <c:pt idx="75">
                  <c:v>640</c:v>
                </c:pt>
                <c:pt idx="76">
                  <c:v>645</c:v>
                </c:pt>
                <c:pt idx="77">
                  <c:v>650</c:v>
                </c:pt>
                <c:pt idx="78">
                  <c:v>655</c:v>
                </c:pt>
                <c:pt idx="79">
                  <c:v>660</c:v>
                </c:pt>
                <c:pt idx="80">
                  <c:v>670</c:v>
                </c:pt>
                <c:pt idx="81">
                  <c:v>680</c:v>
                </c:pt>
                <c:pt idx="82">
                  <c:v>690</c:v>
                </c:pt>
                <c:pt idx="83">
                  <c:v>692.5</c:v>
                </c:pt>
                <c:pt idx="84">
                  <c:v>695</c:v>
                </c:pt>
                <c:pt idx="85">
                  <c:v>700</c:v>
                </c:pt>
                <c:pt idx="86">
                  <c:v>705</c:v>
                </c:pt>
                <c:pt idx="87">
                  <c:v>710</c:v>
                </c:pt>
                <c:pt idx="88">
                  <c:v>715</c:v>
                </c:pt>
                <c:pt idx="89">
                  <c:v>717.5</c:v>
                </c:pt>
                <c:pt idx="90">
                  <c:v>720</c:v>
                </c:pt>
                <c:pt idx="91">
                  <c:v>730</c:v>
                </c:pt>
                <c:pt idx="92">
                  <c:v>740</c:v>
                </c:pt>
                <c:pt idx="93">
                  <c:v>745</c:v>
                </c:pt>
                <c:pt idx="94">
                  <c:v>750</c:v>
                </c:pt>
                <c:pt idx="95">
                  <c:v>760</c:v>
                </c:pt>
                <c:pt idx="96">
                  <c:v>770</c:v>
                </c:pt>
                <c:pt idx="97">
                  <c:v>780</c:v>
                </c:pt>
                <c:pt idx="98">
                  <c:v>790</c:v>
                </c:pt>
                <c:pt idx="99">
                  <c:v>800</c:v>
                </c:pt>
                <c:pt idx="100">
                  <c:v>810</c:v>
                </c:pt>
                <c:pt idx="101">
                  <c:v>820</c:v>
                </c:pt>
                <c:pt idx="102">
                  <c:v>830</c:v>
                </c:pt>
                <c:pt idx="103">
                  <c:v>840</c:v>
                </c:pt>
                <c:pt idx="104">
                  <c:v>850</c:v>
                </c:pt>
                <c:pt idx="105">
                  <c:v>860</c:v>
                </c:pt>
                <c:pt idx="106">
                  <c:v>870</c:v>
                </c:pt>
                <c:pt idx="107">
                  <c:v>880</c:v>
                </c:pt>
                <c:pt idx="108">
                  <c:v>890</c:v>
                </c:pt>
                <c:pt idx="109">
                  <c:v>900</c:v>
                </c:pt>
                <c:pt idx="110">
                  <c:v>910</c:v>
                </c:pt>
                <c:pt idx="111">
                  <c:v>920</c:v>
                </c:pt>
                <c:pt idx="112">
                  <c:v>930</c:v>
                </c:pt>
                <c:pt idx="113">
                  <c:v>940</c:v>
                </c:pt>
                <c:pt idx="114">
                  <c:v>950</c:v>
                </c:pt>
                <c:pt idx="115">
                  <c:v>960</c:v>
                </c:pt>
                <c:pt idx="116">
                  <c:v>970</c:v>
                </c:pt>
                <c:pt idx="117">
                  <c:v>980</c:v>
                </c:pt>
                <c:pt idx="118">
                  <c:v>990</c:v>
                </c:pt>
                <c:pt idx="119">
                  <c:v>1000</c:v>
                </c:pt>
              </c:numCache>
            </c:numRef>
          </c:xVal>
          <c:yVal>
            <c:numRef>
              <c:f>'[Worksheet in _drawings.pptx]Sheet1'!$C$2:$C$121</c:f>
              <c:numCache>
                <c:formatCode>General</c:formatCode>
                <c:ptCount val="1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0.01</c:v>
                </c:pt>
                <c:pt idx="30">
                  <c:v>0.5</c:v>
                </c:pt>
                <c:pt idx="31">
                  <c:v>1</c:v>
                </c:pt>
                <c:pt idx="32">
                  <c:v>0.5</c:v>
                </c:pt>
                <c:pt idx="33">
                  <c:v>0.375</c:v>
                </c:pt>
                <c:pt idx="34">
                  <c:v>0.5</c:v>
                </c:pt>
                <c:pt idx="35">
                  <c:v>0.75</c:v>
                </c:pt>
                <c:pt idx="36">
                  <c:v>1</c:v>
                </c:pt>
                <c:pt idx="37">
                  <c:v>0.75</c:v>
                </c:pt>
                <c:pt idx="38">
                  <c:v>0.5</c:v>
                </c:pt>
                <c:pt idx="39">
                  <c:v>0.375</c:v>
                </c:pt>
                <c:pt idx="40">
                  <c:v>0.5</c:v>
                </c:pt>
                <c:pt idx="41">
                  <c:v>1</c:v>
                </c:pt>
                <c:pt idx="42">
                  <c:v>0.5</c:v>
                </c:pt>
                <c:pt idx="43">
                  <c:v>0.375</c:v>
                </c:pt>
                <c:pt idx="44">
                  <c:v>0.5</c:v>
                </c:pt>
                <c:pt idx="45">
                  <c:v>0.75</c:v>
                </c:pt>
                <c:pt idx="46">
                  <c:v>1</c:v>
                </c:pt>
                <c:pt idx="47">
                  <c:v>0.75</c:v>
                </c:pt>
                <c:pt idx="48">
                  <c:v>0.5</c:v>
                </c:pt>
                <c:pt idx="49">
                  <c:v>0.375</c:v>
                </c:pt>
                <c:pt idx="50">
                  <c:v>0.5</c:v>
                </c:pt>
                <c:pt idx="51">
                  <c:v>1</c:v>
                </c:pt>
                <c:pt idx="52">
                  <c:v>0.5</c:v>
                </c:pt>
                <c:pt idx="53">
                  <c:v>0.375</c:v>
                </c:pt>
                <c:pt idx="54">
                  <c:v>0.5</c:v>
                </c:pt>
                <c:pt idx="55">
                  <c:v>0.75</c:v>
                </c:pt>
                <c:pt idx="56">
                  <c:v>1</c:v>
                </c:pt>
                <c:pt idx="57">
                  <c:v>0.75</c:v>
                </c:pt>
                <c:pt idx="58">
                  <c:v>0.5</c:v>
                </c:pt>
                <c:pt idx="59">
                  <c:v>0.375</c:v>
                </c:pt>
                <c:pt idx="60">
                  <c:v>0.5</c:v>
                </c:pt>
                <c:pt idx="61">
                  <c:v>1</c:v>
                </c:pt>
                <c:pt idx="62">
                  <c:v>0.5</c:v>
                </c:pt>
                <c:pt idx="63">
                  <c:v>0.375</c:v>
                </c:pt>
                <c:pt idx="64">
                  <c:v>0.5</c:v>
                </c:pt>
                <c:pt idx="65">
                  <c:v>0.75</c:v>
                </c:pt>
                <c:pt idx="66">
                  <c:v>1</c:v>
                </c:pt>
                <c:pt idx="67">
                  <c:v>0.75</c:v>
                </c:pt>
                <c:pt idx="68">
                  <c:v>0.5</c:v>
                </c:pt>
                <c:pt idx="69">
                  <c:v>0.375</c:v>
                </c:pt>
                <c:pt idx="70">
                  <c:v>0.5</c:v>
                </c:pt>
                <c:pt idx="71">
                  <c:v>1</c:v>
                </c:pt>
                <c:pt idx="72">
                  <c:v>0.5</c:v>
                </c:pt>
                <c:pt idx="73">
                  <c:v>0.125</c:v>
                </c:pt>
                <c:pt idx="74">
                  <c:v>0.5</c:v>
                </c:pt>
                <c:pt idx="75">
                  <c:v>0.75</c:v>
                </c:pt>
                <c:pt idx="76">
                  <c:v>1</c:v>
                </c:pt>
                <c:pt idx="77">
                  <c:v>0.75</c:v>
                </c:pt>
                <c:pt idx="78">
                  <c:v>0.5</c:v>
                </c:pt>
                <c:pt idx="79">
                  <c:v>0.125</c:v>
                </c:pt>
                <c:pt idx="80">
                  <c:v>0.5</c:v>
                </c:pt>
                <c:pt idx="81">
                  <c:v>1</c:v>
                </c:pt>
                <c:pt idx="82">
                  <c:v>0.5</c:v>
                </c:pt>
                <c:pt idx="83">
                  <c:v>0.375</c:v>
                </c:pt>
                <c:pt idx="84">
                  <c:v>0.5</c:v>
                </c:pt>
                <c:pt idx="85">
                  <c:v>0.75</c:v>
                </c:pt>
                <c:pt idx="86">
                  <c:v>1</c:v>
                </c:pt>
                <c:pt idx="87">
                  <c:v>0.75</c:v>
                </c:pt>
                <c:pt idx="88">
                  <c:v>0.5</c:v>
                </c:pt>
                <c:pt idx="89">
                  <c:v>0.375</c:v>
                </c:pt>
                <c:pt idx="90">
                  <c:v>0.5</c:v>
                </c:pt>
                <c:pt idx="91">
                  <c:v>1</c:v>
                </c:pt>
                <c:pt idx="92">
                  <c:v>0.5</c:v>
                </c:pt>
                <c:pt idx="93">
                  <c:v>0.25</c:v>
                </c:pt>
                <c:pt idx="94">
                  <c:v>0.5</c:v>
                </c:pt>
                <c:pt idx="95">
                  <c:v>1</c:v>
                </c:pt>
                <c:pt idx="96">
                  <c:v>0.5</c:v>
                </c:pt>
                <c:pt idx="97">
                  <c:v>0.01</c:v>
                </c:pt>
                <c:pt idx="98">
                  <c:v>0.01</c:v>
                </c:pt>
                <c:pt idx="99">
                  <c:v>0.5</c:v>
                </c:pt>
                <c:pt idx="100">
                  <c:v>1</c:v>
                </c:pt>
                <c:pt idx="101">
                  <c:v>0.5</c:v>
                </c:pt>
                <c:pt idx="102">
                  <c:v>0.01</c:v>
                </c:pt>
                <c:pt idx="103">
                  <c:v>0.01</c:v>
                </c:pt>
                <c:pt idx="104">
                  <c:v>0.5</c:v>
                </c:pt>
                <c:pt idx="105">
                  <c:v>1</c:v>
                </c:pt>
                <c:pt idx="106">
                  <c:v>0.5</c:v>
                </c:pt>
                <c:pt idx="107">
                  <c:v>0.01</c:v>
                </c:pt>
                <c:pt idx="108">
                  <c:v>0.5</c:v>
                </c:pt>
                <c:pt idx="109">
                  <c:v>1</c:v>
                </c:pt>
                <c:pt idx="110">
                  <c:v>0.5</c:v>
                </c:pt>
                <c:pt idx="111">
                  <c:v>0.01</c:v>
                </c:pt>
                <c:pt idx="112">
                  <c:v>0.5</c:v>
                </c:pt>
                <c:pt idx="113">
                  <c:v>1</c:v>
                </c:pt>
                <c:pt idx="114">
                  <c:v>0.5</c:v>
                </c:pt>
                <c:pt idx="115">
                  <c:v>0.01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F43-48C0-9F2F-30835851A2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0877728"/>
        <c:axId val="560870840"/>
      </c:scatterChart>
      <c:valAx>
        <c:axId val="560877728"/>
        <c:scaling>
          <c:orientation val="minMax"/>
          <c:max val="100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0840"/>
        <c:crosses val="autoZero"/>
        <c:crossBetween val="midCat"/>
        <c:majorUnit val="20"/>
        <c:minorUnit val="10"/>
      </c:valAx>
      <c:valAx>
        <c:axId val="560870840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7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331E-14E0-41AB-9A6A-99046362F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63055-C8ED-43DA-857A-95D73A4A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DD5C-B2AD-480B-B731-98915123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2079-52D0-411A-9C1E-645D14F5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E071-15B3-4076-9EE1-70F9B261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948-F6A5-4707-B849-65C4BA8B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28ECA-A72B-4CEF-A491-A0D773538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4996-E327-44A1-B422-C164AA40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FE4E-0C7F-4439-B676-30AF7737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5434-0F8D-4F6B-B63A-4823CBF3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9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58956-7C9F-4DF0-9CEE-5CD904E67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5227D-98C1-4993-A092-D6E4297A0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6D8CE-A002-4F26-ACA0-A3D580F3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0982-7218-4B7D-8294-61ED750E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9DD3-45B3-4742-9AF7-3026D2D6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4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09F6-B9F2-4471-B3CF-278F9AB6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F2B8-5E1C-46D8-8795-7A698AC2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8757-0C72-4555-A032-3EAA6ED4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3276-0C88-432A-8287-AA514787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62241-98D4-4770-B9AB-BC493BC5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1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D180-F415-468D-961F-134A73E8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E51E-6A22-405F-92DE-7DB60B812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9608-CB17-4773-A3BC-EC2B278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18E19-EBF1-4CD7-AFD9-C83E4B3F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D602-6AF6-47DC-B755-8C883847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5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4CA4-4FC5-4B5C-B03B-FB34D0B8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FF38-96AC-4A30-9C61-889A8D917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C90CC-3B8B-48AD-841B-F57292E44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159F-53AB-434F-A780-902DB30E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148BF-83A9-41EE-AAD8-CC041BD4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CA473-72FD-45F1-A27B-90CEAF09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91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AC1C-B476-40DA-89FD-5B110E6A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A5DDA-59F7-4C25-9F88-ACF6790BA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F3842-47B0-4FB9-84B9-3784A1333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ED06D-20A7-40FE-9705-BD5F13CEF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F368B-8171-4B4F-9703-9710DB85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6030D-9E59-4A77-A8BF-564CC4F4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029C9-6E32-4E41-B980-5F8EEAC8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9B16D-306C-4C7C-9F88-22353B05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3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0B28-D668-4F82-85F4-28578F04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D8F17-3CE7-4284-B136-1925451C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D5257-684C-4CF9-8AD1-D4C57AB6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0F3E5-4629-4FAD-AA0F-933BE600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2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4835D-E4C1-4035-A285-33AF09EB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DDD2E-2FB3-466B-BFAF-851EFD76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A4345-952F-4784-A59E-0F7D27A9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8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3A18-A481-43F0-89B4-1444B9F7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AE11-C516-4EDE-88DB-09BD2EB7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B4D3C-8D48-4F5E-994B-E66BA958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4EBD3-1B3D-49B7-BD87-55142A20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14EA4-3049-48BA-972F-4FB4A86E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079A6-82A0-4CAC-9C69-09F6EA1B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0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4389-ECFF-4BC5-80DF-E8675C45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1CD08-D7A9-4CD2-933B-11D263D9B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1CC6-4772-4B92-9075-702F375A0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2B299-54C2-486F-92C6-73E9BA94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51E3-6A3F-4E86-B860-F0864FE9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A84BA-647D-418F-A089-7D22506F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2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3F5D7-747F-4DF7-ABF2-75697E73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4CF02-18F9-4AF1-8082-D5DC8CEE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A45C-18C1-46EA-BD93-F908F38EE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90FB-D2F8-4FAA-B5D4-40764D6363E4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4248-ED77-47A8-8596-D49367B9B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0E325-919C-41F5-A19E-0C0704ECB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4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A0CFD8-CD9F-4CFC-A8CA-25C37418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663" y="1430900"/>
            <a:ext cx="533400" cy="4953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softEdge rad="635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758E8C-B5BF-4A56-AD29-8EF81B79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9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C47FDAD-92EC-4D52-8468-5B34EEA2E383}"/>
              </a:ext>
            </a:extLst>
          </p:cNvPr>
          <p:cNvSpPr/>
          <p:nvPr/>
        </p:nvSpPr>
        <p:spPr>
          <a:xfrm>
            <a:off x="4670360" y="3659835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B1AD51F-5AB7-4BE8-94AD-6BD7BC0CC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34" y="3557781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026D5B2-A414-43A9-BAE5-5D7AAD0B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3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E1CD3A5-563E-4358-9E47-54A8499D9D69}"/>
              </a:ext>
            </a:extLst>
          </p:cNvPr>
          <p:cNvSpPr/>
          <p:nvPr/>
        </p:nvSpPr>
        <p:spPr>
          <a:xfrm rot="10800000">
            <a:off x="6878980" y="3677056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E12E4-D23F-40C8-BD7F-FEB0853B90BF}"/>
              </a:ext>
            </a:extLst>
          </p:cNvPr>
          <p:cNvSpPr txBox="1"/>
          <p:nvPr/>
        </p:nvSpPr>
        <p:spPr>
          <a:xfrm>
            <a:off x="4829622" y="347984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9A916-F7D7-47EE-8B65-67080929AA97}"/>
              </a:ext>
            </a:extLst>
          </p:cNvPr>
          <p:cNvSpPr txBox="1"/>
          <p:nvPr/>
        </p:nvSpPr>
        <p:spPr>
          <a:xfrm>
            <a:off x="5240165" y="6299138"/>
            <a:ext cx="253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ESPEasy</a:t>
            </a:r>
            <a:r>
              <a:rPr lang="en-GB" b="1" dirty="0"/>
              <a:t> P2P Networking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2DE08F9-3EA8-4B45-B2A0-68C9885D0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98" y="457194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E00D6F0-A484-4825-BE1C-4F84C1A6B939}"/>
              </a:ext>
            </a:extLst>
          </p:cNvPr>
          <p:cNvSpPr/>
          <p:nvPr/>
        </p:nvSpPr>
        <p:spPr>
          <a:xfrm rot="19911422">
            <a:off x="4879380" y="4245361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A035B83-6E03-45E1-8769-2F1BFD33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2AD78BD0-C7D3-4326-84CD-0B161FC0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9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BEB5C995-2AC1-4CE5-BE07-11203F189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347" y="454131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B0F6DB8-3B98-43DA-B10B-003838BE7687}"/>
              </a:ext>
            </a:extLst>
          </p:cNvPr>
          <p:cNvSpPr/>
          <p:nvPr/>
        </p:nvSpPr>
        <p:spPr>
          <a:xfrm rot="17644108">
            <a:off x="5438808" y="4651304"/>
            <a:ext cx="1193669" cy="78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26F7333-2DFE-4D16-AD70-C4E6583323F0}"/>
              </a:ext>
            </a:extLst>
          </p:cNvPr>
          <p:cNvSpPr/>
          <p:nvPr/>
        </p:nvSpPr>
        <p:spPr>
          <a:xfrm rot="14639587">
            <a:off x="6256565" y="4633213"/>
            <a:ext cx="1252066" cy="8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28219F1-CD00-4331-8D26-F1A8F19CC63E}"/>
              </a:ext>
            </a:extLst>
          </p:cNvPr>
          <p:cNvSpPr/>
          <p:nvPr/>
        </p:nvSpPr>
        <p:spPr>
          <a:xfrm rot="12474379">
            <a:off x="6750711" y="4233204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2227A-C715-4B5B-BB04-AF24D309008E}"/>
              </a:ext>
            </a:extLst>
          </p:cNvPr>
          <p:cNvSpPr txBox="1"/>
          <p:nvPr/>
        </p:nvSpPr>
        <p:spPr>
          <a:xfrm>
            <a:off x="3988413" y="3832372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0AE99F-79BE-4758-A3C6-C297211D75E1}"/>
              </a:ext>
            </a:extLst>
          </p:cNvPr>
          <p:cNvSpPr txBox="1"/>
          <p:nvPr/>
        </p:nvSpPr>
        <p:spPr>
          <a:xfrm>
            <a:off x="2270369" y="355778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smart-IR-Turbidimeter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986BAF-29A4-4EFA-88AD-46A57D284282}"/>
              </a:ext>
            </a:extLst>
          </p:cNvPr>
          <p:cNvSpPr txBox="1"/>
          <p:nvPr/>
        </p:nvSpPr>
        <p:spPr>
          <a:xfrm>
            <a:off x="2868899" y="4611888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smart-Colorimeter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654578-4B52-4F7B-9CE5-2171CC8F9470}"/>
              </a:ext>
            </a:extLst>
          </p:cNvPr>
          <p:cNvSpPr txBox="1"/>
          <p:nvPr/>
        </p:nvSpPr>
        <p:spPr>
          <a:xfrm>
            <a:off x="3714751" y="5384642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smart-UV-Photometer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276A1-09E0-4BE6-B4A4-73A689CE8CCA}"/>
              </a:ext>
            </a:extLst>
          </p:cNvPr>
          <p:cNvSpPr txBox="1"/>
          <p:nvPr/>
        </p:nvSpPr>
        <p:spPr>
          <a:xfrm>
            <a:off x="7322989" y="5351928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smart-ORP-Meter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E1C913-CE74-46DE-8964-2490FD8B15EE}"/>
              </a:ext>
            </a:extLst>
          </p:cNvPr>
          <p:cNvSpPr txBox="1"/>
          <p:nvPr/>
        </p:nvSpPr>
        <p:spPr>
          <a:xfrm>
            <a:off x="8411988" y="458382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smart-EC-Meter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512C2B-7CFF-4530-A224-12F5D131E16B}"/>
              </a:ext>
            </a:extLst>
          </p:cNvPr>
          <p:cNvSpPr txBox="1"/>
          <p:nvPr/>
        </p:nvSpPr>
        <p:spPr>
          <a:xfrm>
            <a:off x="8761751" y="354321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smart-pH-Meter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E16E85-CB88-4CB4-BD7F-3C114CAA6229}"/>
              </a:ext>
            </a:extLst>
          </p:cNvPr>
          <p:cNvSpPr txBox="1"/>
          <p:nvPr/>
        </p:nvSpPr>
        <p:spPr>
          <a:xfrm>
            <a:off x="5438457" y="5647251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7919AC-636D-4059-AD7F-73BCA7BEF9DD}"/>
              </a:ext>
            </a:extLst>
          </p:cNvPr>
          <p:cNvSpPr txBox="1"/>
          <p:nvPr/>
        </p:nvSpPr>
        <p:spPr>
          <a:xfrm>
            <a:off x="8358343" y="384163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C83890-0F46-40B9-9C31-2ACD087F6E55}"/>
              </a:ext>
            </a:extLst>
          </p:cNvPr>
          <p:cNvSpPr txBox="1"/>
          <p:nvPr/>
        </p:nvSpPr>
        <p:spPr>
          <a:xfrm>
            <a:off x="7989701" y="484094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8874E2-6391-4A96-BA93-A74B6482CF78}"/>
              </a:ext>
            </a:extLst>
          </p:cNvPr>
          <p:cNvSpPr txBox="1"/>
          <p:nvPr/>
        </p:nvSpPr>
        <p:spPr>
          <a:xfrm>
            <a:off x="6907275" y="566501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CD8E8D-5B4B-4EAF-82D6-6FA1F122B4BB}"/>
              </a:ext>
            </a:extLst>
          </p:cNvPr>
          <p:cNvSpPr txBox="1"/>
          <p:nvPr/>
        </p:nvSpPr>
        <p:spPr>
          <a:xfrm>
            <a:off x="4327039" y="4870454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C3150-4C32-42A0-A81D-A57E6C66B909}"/>
              </a:ext>
            </a:extLst>
          </p:cNvPr>
          <p:cNvSpPr txBox="1"/>
          <p:nvPr/>
        </p:nvSpPr>
        <p:spPr>
          <a:xfrm>
            <a:off x="6184992" y="3837327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DCF723-E833-49A6-86E9-17A4AB88F9A9}"/>
              </a:ext>
            </a:extLst>
          </p:cNvPr>
          <p:cNvSpPr txBox="1"/>
          <p:nvPr/>
        </p:nvSpPr>
        <p:spPr>
          <a:xfrm>
            <a:off x="4894795" y="425068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F838A3-7209-4F2A-BF67-DB960C435958}"/>
              </a:ext>
            </a:extLst>
          </p:cNvPr>
          <p:cNvSpPr txBox="1"/>
          <p:nvPr/>
        </p:nvSpPr>
        <p:spPr>
          <a:xfrm>
            <a:off x="5621675" y="465525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AFEFE7-A94F-4F68-8FDC-DDFCFFA9A4E9}"/>
              </a:ext>
            </a:extLst>
          </p:cNvPr>
          <p:cNvSpPr txBox="1"/>
          <p:nvPr/>
        </p:nvSpPr>
        <p:spPr>
          <a:xfrm>
            <a:off x="6898030" y="452083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DDD9AC-CE9B-4BD3-A01A-5F26D4FF8ABD}"/>
              </a:ext>
            </a:extLst>
          </p:cNvPr>
          <p:cNvSpPr txBox="1"/>
          <p:nvPr/>
        </p:nvSpPr>
        <p:spPr>
          <a:xfrm>
            <a:off x="7315113" y="405644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FC3651-D2DE-4014-90D1-3C8B9DCC21A6}"/>
              </a:ext>
            </a:extLst>
          </p:cNvPr>
          <p:cNvSpPr txBox="1"/>
          <p:nvPr/>
        </p:nvSpPr>
        <p:spPr>
          <a:xfrm>
            <a:off x="7573225" y="349948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90E5750-240E-4268-8712-361AA516816E}"/>
              </a:ext>
            </a:extLst>
          </p:cNvPr>
          <p:cNvSpPr/>
          <p:nvPr/>
        </p:nvSpPr>
        <p:spPr>
          <a:xfrm rot="7530521">
            <a:off x="6446373" y="2637704"/>
            <a:ext cx="1490732" cy="7939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internet of things Icon 358751">
            <a:extLst>
              <a:ext uri="{FF2B5EF4-FFF2-40B4-BE49-F238E27FC236}">
                <a16:creationId xmlns:a16="http://schemas.microsoft.com/office/drawing/2014/main" id="{09EE44E0-228E-41FC-8338-8612F7AD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32" y="1125362"/>
            <a:ext cx="669606" cy="66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424145-1C47-4E2B-8909-F2D79976059F}"/>
              </a:ext>
            </a:extLst>
          </p:cNvPr>
          <p:cNvCxnSpPr>
            <a:cxnSpLocks/>
          </p:cNvCxnSpPr>
          <p:nvPr/>
        </p:nvCxnSpPr>
        <p:spPr>
          <a:xfrm flipH="1">
            <a:off x="4264139" y="1857333"/>
            <a:ext cx="489983" cy="15716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5A135A-1FA7-4AAC-A08F-00C2F32CCDD7}"/>
              </a:ext>
            </a:extLst>
          </p:cNvPr>
          <p:cNvCxnSpPr>
            <a:cxnSpLocks/>
          </p:cNvCxnSpPr>
          <p:nvPr/>
        </p:nvCxnSpPr>
        <p:spPr>
          <a:xfrm flipH="1">
            <a:off x="4601424" y="1880164"/>
            <a:ext cx="284247" cy="260866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F5C014-AB54-4A7B-8579-BE19DA83368F}"/>
              </a:ext>
            </a:extLst>
          </p:cNvPr>
          <p:cNvCxnSpPr>
            <a:cxnSpLocks/>
          </p:cNvCxnSpPr>
          <p:nvPr/>
        </p:nvCxnSpPr>
        <p:spPr>
          <a:xfrm>
            <a:off x="4988281" y="1880164"/>
            <a:ext cx="610345" cy="33348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A80A654-C702-444D-8A9E-A9B36741438E}"/>
              </a:ext>
            </a:extLst>
          </p:cNvPr>
          <p:cNvCxnSpPr>
            <a:cxnSpLocks/>
          </p:cNvCxnSpPr>
          <p:nvPr/>
        </p:nvCxnSpPr>
        <p:spPr>
          <a:xfrm>
            <a:off x="5114415" y="1873313"/>
            <a:ext cx="1869374" cy="34592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1F1968-5EDC-4291-B8B2-44EE9AAE9425}"/>
              </a:ext>
            </a:extLst>
          </p:cNvPr>
          <p:cNvCxnSpPr>
            <a:cxnSpLocks/>
          </p:cNvCxnSpPr>
          <p:nvPr/>
        </p:nvCxnSpPr>
        <p:spPr>
          <a:xfrm>
            <a:off x="5197674" y="1825538"/>
            <a:ext cx="1052318" cy="13870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1ABECFA-5C03-42CF-9059-84539A8F87B5}"/>
              </a:ext>
            </a:extLst>
          </p:cNvPr>
          <p:cNvCxnSpPr>
            <a:cxnSpLocks/>
          </p:cNvCxnSpPr>
          <p:nvPr/>
        </p:nvCxnSpPr>
        <p:spPr>
          <a:xfrm>
            <a:off x="5303385" y="1720089"/>
            <a:ext cx="2748579" cy="28046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125238-FB86-4F97-AA90-1D74AD7AC2CE}"/>
              </a:ext>
            </a:extLst>
          </p:cNvPr>
          <p:cNvCxnSpPr>
            <a:cxnSpLocks/>
          </p:cNvCxnSpPr>
          <p:nvPr/>
        </p:nvCxnSpPr>
        <p:spPr>
          <a:xfrm>
            <a:off x="5380074" y="1635734"/>
            <a:ext cx="2972768" cy="19385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5C0231D-0D23-41F8-B711-8D33BED100EF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5434419" y="1435381"/>
            <a:ext cx="2124328" cy="15314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EE43D2A-1D24-4189-ADAA-F986CFF989A5}"/>
              </a:ext>
            </a:extLst>
          </p:cNvPr>
          <p:cNvSpPr txBox="1"/>
          <p:nvPr/>
        </p:nvSpPr>
        <p:spPr>
          <a:xfrm>
            <a:off x="3590742" y="1134693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MQTT-Broker</a:t>
            </a:r>
            <a:endParaRPr lang="en-GB" sz="1400" b="1" dirty="0"/>
          </a:p>
        </p:txBody>
      </p:sp>
      <p:pic>
        <p:nvPicPr>
          <p:cNvPr id="111" name="Picture 2">
            <a:extLst>
              <a:ext uri="{FF2B5EF4-FFF2-40B4-BE49-F238E27FC236}">
                <a16:creationId xmlns:a16="http://schemas.microsoft.com/office/drawing/2014/main" id="{AA0F5971-396D-45AB-ABE3-B40D3808E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13" y="255823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6A87397-D497-4E38-B7EB-F9BEDC659C9C}"/>
              </a:ext>
            </a:extLst>
          </p:cNvPr>
          <p:cNvSpPr txBox="1"/>
          <p:nvPr/>
        </p:nvSpPr>
        <p:spPr>
          <a:xfrm>
            <a:off x="8429531" y="261612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smart-Thermometer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2C374C-B9E0-49DF-ADDE-A6A4E930E290}"/>
              </a:ext>
            </a:extLst>
          </p:cNvPr>
          <p:cNvSpPr txBox="1"/>
          <p:nvPr/>
        </p:nvSpPr>
        <p:spPr>
          <a:xfrm>
            <a:off x="7498330" y="274074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020C9090-1568-4A73-9AE5-A89E5497AE8D}"/>
              </a:ext>
            </a:extLst>
          </p:cNvPr>
          <p:cNvSpPr/>
          <p:nvPr/>
        </p:nvSpPr>
        <p:spPr>
          <a:xfrm rot="9209532">
            <a:off x="7076451" y="3026414"/>
            <a:ext cx="952256" cy="76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BE87A5-4801-4C59-B34C-17D4FA5EED5C}"/>
              </a:ext>
            </a:extLst>
          </p:cNvPr>
          <p:cNvSpPr txBox="1"/>
          <p:nvPr/>
        </p:nvSpPr>
        <p:spPr>
          <a:xfrm>
            <a:off x="5527858" y="3249440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smart-RGB-Photometer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2D8B881-9AD1-4510-8DB2-C5601985885C}"/>
              </a:ext>
            </a:extLst>
          </p:cNvPr>
          <p:cNvCxnSpPr>
            <a:cxnSpLocks/>
          </p:cNvCxnSpPr>
          <p:nvPr/>
        </p:nvCxnSpPr>
        <p:spPr>
          <a:xfrm>
            <a:off x="5434419" y="1546228"/>
            <a:ext cx="2617545" cy="10982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38733DF-E62E-4AF5-9FC2-096D18A40681}"/>
              </a:ext>
            </a:extLst>
          </p:cNvPr>
          <p:cNvSpPr txBox="1"/>
          <p:nvPr/>
        </p:nvSpPr>
        <p:spPr>
          <a:xfrm>
            <a:off x="2479919" y="203527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IoT</a:t>
            </a:r>
            <a:endParaRPr lang="de-DE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E2628E-A130-4949-8811-663CAAE6EE08}"/>
              </a:ext>
            </a:extLst>
          </p:cNvPr>
          <p:cNvSpPr txBox="1"/>
          <p:nvPr/>
        </p:nvSpPr>
        <p:spPr>
          <a:xfrm>
            <a:off x="8205752" y="1164960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Analyst</a:t>
            </a:r>
            <a:endParaRPr lang="en-GB" sz="1400" b="1" dirty="0"/>
          </a:p>
        </p:txBody>
      </p:sp>
      <p:pic>
        <p:nvPicPr>
          <p:cNvPr id="86" name="Picture 6" descr="mobile phone Icon 2008073">
            <a:extLst>
              <a:ext uri="{FF2B5EF4-FFF2-40B4-BE49-F238E27FC236}">
                <a16:creationId xmlns:a16="http://schemas.microsoft.com/office/drawing/2014/main" id="{5FB8A230-F765-458B-9F35-01DCADB9E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747" y="1175632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8" descr="database Icon 1968097">
            <a:extLst>
              <a:ext uri="{FF2B5EF4-FFF2-40B4-BE49-F238E27FC236}">
                <a16:creationId xmlns:a16="http://schemas.microsoft.com/office/drawing/2014/main" id="{C233EFDD-94A6-47CD-8FE1-A43F7CAD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90" y="384926"/>
            <a:ext cx="702502" cy="70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6845311D-1EEB-4216-BBB8-4CBA804BF01F}"/>
              </a:ext>
            </a:extLst>
          </p:cNvPr>
          <p:cNvSpPr txBox="1"/>
          <p:nvPr/>
        </p:nvSpPr>
        <p:spPr>
          <a:xfrm>
            <a:off x="6208589" y="159273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Database</a:t>
            </a:r>
            <a:endParaRPr lang="en-GB" sz="1400" b="1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FF875B8-3F15-4D13-A1C1-C76E0ABB48CB}"/>
              </a:ext>
            </a:extLst>
          </p:cNvPr>
          <p:cNvCxnSpPr>
            <a:cxnSpLocks/>
          </p:cNvCxnSpPr>
          <p:nvPr/>
        </p:nvCxnSpPr>
        <p:spPr>
          <a:xfrm>
            <a:off x="6918722" y="733543"/>
            <a:ext cx="649528" cy="6597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DAC8C4F-389B-469F-926A-F10EDE36B538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438457" y="736177"/>
            <a:ext cx="852333" cy="594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BD6F97C-2887-4BFF-AED9-F51F4550EDDE}"/>
              </a:ext>
            </a:extLst>
          </p:cNvPr>
          <p:cNvSpPr txBox="1"/>
          <p:nvPr/>
        </p:nvSpPr>
        <p:spPr>
          <a:xfrm>
            <a:off x="8037307" y="284260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B130C6C-6243-4A09-9F57-9D48F297C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1273" y="4029172"/>
            <a:ext cx="257175" cy="219075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11C2CAAA-E2AD-4823-BB5E-307B46C4D2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3477" y="5068696"/>
            <a:ext cx="257175" cy="219075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69BE0D44-3312-45A6-B335-7616932130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5893" y="5840374"/>
            <a:ext cx="257175" cy="219075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7EEB4E2F-316B-458C-8106-D4A71605E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268" y="5858638"/>
            <a:ext cx="257175" cy="219075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600DEA20-B0B3-4B19-93B8-3F3D3D87D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859" y="5040240"/>
            <a:ext cx="257175" cy="219075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7D90AB2F-2B2E-4E2D-9D8B-7907757B65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1587" y="4040301"/>
            <a:ext cx="257175" cy="219075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C97D6E3C-ACE2-4DE5-8D99-C69E3F4399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7200" y="3040094"/>
            <a:ext cx="257175" cy="219075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AE0D3806-0C77-4D9F-BF30-54B29531A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250" y="4030677"/>
            <a:ext cx="257175" cy="219075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3396B5FD-A143-4949-91FC-2806AF294940}"/>
              </a:ext>
            </a:extLst>
          </p:cNvPr>
          <p:cNvSpPr txBox="1"/>
          <p:nvPr/>
        </p:nvSpPr>
        <p:spPr>
          <a:xfrm>
            <a:off x="6626517" y="2740064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http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7903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9434963-4B37-4237-A845-FC7618EB3815}"/>
              </a:ext>
            </a:extLst>
          </p:cNvPr>
          <p:cNvSpPr>
            <a:spLocks noChangeAspect="1"/>
          </p:cNvSpPr>
          <p:nvPr/>
        </p:nvSpPr>
        <p:spPr>
          <a:xfrm>
            <a:off x="5618195" y="931641"/>
            <a:ext cx="955610" cy="95561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26E3FB-DA11-49EA-9833-19740449D6B0}"/>
              </a:ext>
            </a:extLst>
          </p:cNvPr>
          <p:cNvGrpSpPr/>
          <p:nvPr/>
        </p:nvGrpSpPr>
        <p:grpSpPr>
          <a:xfrm>
            <a:off x="640765" y="904962"/>
            <a:ext cx="2468240" cy="982289"/>
            <a:chOff x="401216" y="2528564"/>
            <a:chExt cx="2468240" cy="98228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1E7B514-37CC-40D7-8B08-BF76D6B172AF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75C28F05-9F03-40EF-9456-F3B1DD7BB5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C88E62B-7DA1-4EBC-9346-361BF1317942}"/>
                  </a:ext>
                </a:extLst>
              </p:cNvPr>
              <p:cNvSpPr/>
              <p:nvPr/>
            </p:nvSpPr>
            <p:spPr>
              <a:xfrm>
                <a:off x="1644292" y="2611196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A54825C-9964-4CBC-8353-8DD74ACCD22C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1261FB-01DF-415D-800E-1BD09F443764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AEE6A9-39F1-4742-B353-8748B5FCD9CA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3D4B6D-E877-4CAC-B0E0-64FD59F57196}"/>
              </a:ext>
            </a:extLst>
          </p:cNvPr>
          <p:cNvGrpSpPr/>
          <p:nvPr/>
        </p:nvGrpSpPr>
        <p:grpSpPr>
          <a:xfrm rot="16200000">
            <a:off x="4861880" y="5034095"/>
            <a:ext cx="2468240" cy="982289"/>
            <a:chOff x="401216" y="2528564"/>
            <a:chExt cx="2468240" cy="98228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4B62DAB-3E3B-4CAB-A47F-8629601EE213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80EAA912-10B2-4E83-813A-8373886EDF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7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E3BE99D-E1DB-4650-930F-E95015ECE0A5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C6C81D2-E41B-4308-8FF6-B4BDB2A03E7E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648CA4-8805-45A9-9F9E-6B91C549E99E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0DBDE8B-463A-4730-AD1E-166E15775B9B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5B650BD-9410-46B8-B3BC-7C52A20E9D66}"/>
              </a:ext>
            </a:extLst>
          </p:cNvPr>
          <p:cNvSpPr>
            <a:spLocks noChangeAspect="1"/>
          </p:cNvSpPr>
          <p:nvPr/>
        </p:nvSpPr>
        <p:spPr>
          <a:xfrm>
            <a:off x="3304743" y="773659"/>
            <a:ext cx="2122942" cy="12395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96E35A-B169-486B-B063-6BA677A60A85}"/>
              </a:ext>
            </a:extLst>
          </p:cNvPr>
          <p:cNvSpPr>
            <a:spLocks noChangeAspect="1"/>
          </p:cNvSpPr>
          <p:nvPr/>
        </p:nvSpPr>
        <p:spPr>
          <a:xfrm rot="16200000">
            <a:off x="5077072" y="2496270"/>
            <a:ext cx="2045831" cy="119454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2FEB97C-FB31-4891-9852-63FCB0B6BA97}"/>
              </a:ext>
            </a:extLst>
          </p:cNvPr>
          <p:cNvSpPr>
            <a:spLocks/>
          </p:cNvSpPr>
          <p:nvPr/>
        </p:nvSpPr>
        <p:spPr>
          <a:xfrm>
            <a:off x="6792451" y="759594"/>
            <a:ext cx="2122942" cy="4911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DD13D6-3404-40ED-A87A-BA4AD0D924A0}"/>
              </a:ext>
            </a:extLst>
          </p:cNvPr>
          <p:cNvGrpSpPr/>
          <p:nvPr/>
        </p:nvGrpSpPr>
        <p:grpSpPr>
          <a:xfrm>
            <a:off x="10043518" y="903677"/>
            <a:ext cx="1682380" cy="983574"/>
            <a:chOff x="10090959" y="2553620"/>
            <a:chExt cx="1682380" cy="98357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0BB3B0F-6876-44DB-95FE-CC6187B4385C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3D8D61-7C84-4C31-8DEE-53E805E64BF1}"/>
                </a:ext>
              </a:extLst>
            </p:cNvPr>
            <p:cNvSpPr txBox="1"/>
            <p:nvPr/>
          </p:nvSpPr>
          <p:spPr>
            <a:xfrm>
              <a:off x="10090959" y="2753019"/>
              <a:ext cx="168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cs typeface="Aparajita" panose="020B0502040204020203" pitchFamily="18" charset="0"/>
                </a:rPr>
                <a:t>1.25678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F6E9965-22B0-4740-AB68-8252EC61191C}"/>
              </a:ext>
            </a:extLst>
          </p:cNvPr>
          <p:cNvSpPr>
            <a:spLocks/>
          </p:cNvSpPr>
          <p:nvPr/>
        </p:nvSpPr>
        <p:spPr>
          <a:xfrm>
            <a:off x="6792451" y="1477496"/>
            <a:ext cx="2122942" cy="4911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3D5DDC-AA37-4428-AD44-780768581F89}"/>
              </a:ext>
            </a:extLst>
          </p:cNvPr>
          <p:cNvSpPr txBox="1"/>
          <p:nvPr/>
        </p:nvSpPr>
        <p:spPr>
          <a:xfrm>
            <a:off x="3805838" y="120877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D4178B-0C39-4306-BD67-74EDE21311A9}"/>
              </a:ext>
            </a:extLst>
          </p:cNvPr>
          <p:cNvSpPr txBox="1"/>
          <p:nvPr/>
        </p:nvSpPr>
        <p:spPr>
          <a:xfrm rot="16200000">
            <a:off x="5824912" y="30173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90 </a:t>
            </a:r>
            <a:r>
              <a:rPr lang="en-GB" baseline="300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9FD8A6-2BFC-4965-B269-D58118420A1B}"/>
              </a:ext>
            </a:extLst>
          </p:cNvPr>
          <p:cNvSpPr txBox="1"/>
          <p:nvPr/>
        </p:nvSpPr>
        <p:spPr>
          <a:xfrm>
            <a:off x="3805838" y="219419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22AEAE-658C-4736-99A4-B934546E0207}"/>
              </a:ext>
            </a:extLst>
          </p:cNvPr>
          <p:cNvSpPr txBox="1"/>
          <p:nvPr/>
        </p:nvSpPr>
        <p:spPr>
          <a:xfrm>
            <a:off x="3805838" y="134428"/>
            <a:ext cx="313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Absorbance</a:t>
            </a:r>
          </a:p>
          <a:p>
            <a:r>
              <a:rPr lang="en-GB" dirty="0"/>
              <a:t>Transmitted light measurement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F5E67D-1615-495D-9E7A-A36A12BEEE0A}"/>
              </a:ext>
            </a:extLst>
          </p:cNvPr>
          <p:cNvSpPr txBox="1"/>
          <p:nvPr/>
        </p:nvSpPr>
        <p:spPr>
          <a:xfrm>
            <a:off x="6725398" y="2013231"/>
            <a:ext cx="2889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Nephelometric turbidity</a:t>
            </a:r>
          </a:p>
          <a:p>
            <a:r>
              <a:rPr lang="en-GB" i="1" dirty="0"/>
              <a:t>Scattered light measurement</a:t>
            </a:r>
            <a:endParaRPr lang="en-GB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980970B-F0C9-4CB0-9357-252005F713CF}"/>
              </a:ext>
            </a:extLst>
          </p:cNvPr>
          <p:cNvGrpSpPr/>
          <p:nvPr/>
        </p:nvGrpSpPr>
        <p:grpSpPr>
          <a:xfrm>
            <a:off x="9422402" y="564230"/>
            <a:ext cx="220897" cy="1620685"/>
            <a:chOff x="9375896" y="2238293"/>
            <a:chExt cx="220897" cy="162068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7278F35-FFD1-4F94-808F-2E25BCDD44FA}"/>
                </a:ext>
              </a:extLst>
            </p:cNvPr>
            <p:cNvSpPr/>
            <p:nvPr/>
          </p:nvSpPr>
          <p:spPr>
            <a:xfrm>
              <a:off x="9434868" y="2238293"/>
              <a:ext cx="161925" cy="16206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78D9F45-F1D0-4DBC-93B1-A79CE057FD4D}"/>
                </a:ext>
              </a:extLst>
            </p:cNvPr>
            <p:cNvSpPr/>
            <p:nvPr/>
          </p:nvSpPr>
          <p:spPr>
            <a:xfrm>
              <a:off x="9375896" y="2783571"/>
              <a:ext cx="132396" cy="47227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98896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3AA3ED5A-CFBF-4DC1-B618-C18C8A48D6D6}"/>
              </a:ext>
            </a:extLst>
          </p:cNvPr>
          <p:cNvGrpSpPr/>
          <p:nvPr/>
        </p:nvGrpSpPr>
        <p:grpSpPr>
          <a:xfrm>
            <a:off x="4562670" y="1898367"/>
            <a:ext cx="3760323" cy="3142351"/>
            <a:chOff x="4562670" y="1898367"/>
            <a:chExt cx="3760323" cy="314235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BB05299-BFDB-40AB-B387-2304AB422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93993" y="1898367"/>
              <a:ext cx="3429000" cy="271462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339B68E-80AB-4BBF-B6FD-645A971D52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0540" y="2186570"/>
              <a:ext cx="2904735" cy="2058861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9942F9-E2B8-49B4-B957-3653A1BD4CC2}"/>
                </a:ext>
              </a:extLst>
            </p:cNvPr>
            <p:cNvSpPr txBox="1"/>
            <p:nvPr/>
          </p:nvSpPr>
          <p:spPr>
            <a:xfrm>
              <a:off x="4749728" y="2048070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C8F373-CE13-4464-8C76-BBCCC71A9316}"/>
                </a:ext>
              </a:extLst>
            </p:cNvPr>
            <p:cNvSpPr txBox="1"/>
            <p:nvPr/>
          </p:nvSpPr>
          <p:spPr>
            <a:xfrm>
              <a:off x="7947409" y="4543861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E36CED9-510D-4E09-B378-40F389A7047F}"/>
                </a:ext>
              </a:extLst>
            </p:cNvPr>
            <p:cNvCxnSpPr>
              <a:cxnSpLocks/>
            </p:cNvCxnSpPr>
            <p:nvPr/>
          </p:nvCxnSpPr>
          <p:spPr>
            <a:xfrm>
              <a:off x="5206482" y="4096139"/>
              <a:ext cx="0" cy="765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6E9989-D867-435F-BBE8-613F36D2354E}"/>
                </a:ext>
              </a:extLst>
            </p:cNvPr>
            <p:cNvCxnSpPr>
              <a:cxnSpLocks/>
            </p:cNvCxnSpPr>
            <p:nvPr/>
          </p:nvCxnSpPr>
          <p:spPr>
            <a:xfrm>
              <a:off x="7604450" y="2404378"/>
              <a:ext cx="0" cy="24568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3CC3E1-13F0-47C0-9678-5E98AACAB666}"/>
                </a:ext>
              </a:extLst>
            </p:cNvPr>
            <p:cNvCxnSpPr>
              <a:cxnSpLocks/>
            </p:cNvCxnSpPr>
            <p:nvPr/>
          </p:nvCxnSpPr>
          <p:spPr>
            <a:xfrm>
              <a:off x="4562670" y="4239308"/>
              <a:ext cx="29151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B62E875-67A7-422C-A19E-7A751C387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5869" y="2600322"/>
              <a:ext cx="0" cy="1638986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798A8-C8E0-41EE-B644-E3409E06E966}"/>
                </a:ext>
              </a:extLst>
            </p:cNvPr>
            <p:cNvCxnSpPr>
              <a:cxnSpLocks/>
            </p:cNvCxnSpPr>
            <p:nvPr/>
          </p:nvCxnSpPr>
          <p:spPr>
            <a:xfrm>
              <a:off x="5010540" y="2600321"/>
              <a:ext cx="2313991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33115E3-3D32-4F24-B4AE-8A96E3E23928}"/>
                </a:ext>
              </a:extLst>
            </p:cNvPr>
            <p:cNvCxnSpPr>
              <a:cxnSpLocks/>
            </p:cNvCxnSpPr>
            <p:nvPr/>
          </p:nvCxnSpPr>
          <p:spPr>
            <a:xfrm>
              <a:off x="5206482" y="4758803"/>
              <a:ext cx="2397968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1D07571-00D4-426C-8FD9-71FED631D34D}"/>
                </a:ext>
              </a:extLst>
            </p:cNvPr>
            <p:cNvSpPr txBox="1"/>
            <p:nvPr/>
          </p:nvSpPr>
          <p:spPr>
            <a:xfrm>
              <a:off x="4586529" y="4247972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/>
                <a:t>N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04B0EF2-EB9B-4C27-B095-A3B2120B6F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2670" y="4533634"/>
              <a:ext cx="436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08F3479-371E-4156-AF58-8981CB19F0C1}"/>
                </a:ext>
              </a:extLst>
            </p:cNvPr>
            <p:cNvCxnSpPr>
              <a:cxnSpLocks/>
            </p:cNvCxnSpPr>
            <p:nvPr/>
          </p:nvCxnSpPr>
          <p:spPr>
            <a:xfrm>
              <a:off x="4853812" y="4248492"/>
              <a:ext cx="0" cy="29536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7D07E22-F2D5-4C93-BD4B-096B17CAF4CC}"/>
                </a:ext>
              </a:extLst>
            </p:cNvPr>
            <p:cNvSpPr txBox="1"/>
            <p:nvPr/>
          </p:nvSpPr>
          <p:spPr>
            <a:xfrm>
              <a:off x="5614110" y="4763719"/>
              <a:ext cx="14527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/>
                <a:t>Measurement range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7817335-EFAD-4D49-864A-F781371ECE96}"/>
                </a:ext>
              </a:extLst>
            </p:cNvPr>
            <p:cNvSpPr txBox="1"/>
            <p:nvPr/>
          </p:nvSpPr>
          <p:spPr>
            <a:xfrm>
              <a:off x="5967724" y="259443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Δc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70F6D0F-648D-4C6A-8A1D-A001466113E2}"/>
                </a:ext>
              </a:extLst>
            </p:cNvPr>
            <p:cNvSpPr txBox="1"/>
            <p:nvPr/>
          </p:nvSpPr>
          <p:spPr>
            <a:xfrm>
              <a:off x="6949127" y="3324537"/>
              <a:ext cx="394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ΔE</a:t>
              </a:r>
              <a:r>
                <a:rPr lang="en-GB" sz="1200" b="1" baseline="-25000"/>
                <a:t>λ</a:t>
              </a:r>
            </a:p>
            <a:p>
              <a:endParaRPr lang="en-GB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1865652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F378EC-C87F-4CAA-B674-59BA83841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1873"/>
            <a:ext cx="11639550" cy="2047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ED84F9-2195-44B1-9ABB-A7C46E680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175"/>
            <a:ext cx="12192000" cy="75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6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33273F8-D4F7-4BFF-8F60-14C3358B80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943232"/>
              </p:ext>
            </p:extLst>
          </p:nvPr>
        </p:nvGraphicFramePr>
        <p:xfrm>
          <a:off x="428625" y="423863"/>
          <a:ext cx="9932988" cy="601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Worksheet" r:id="rId3" imgW="11763331" imgH="8772584" progId="Excel.Sheet.12">
                  <p:embed/>
                </p:oleObj>
              </mc:Choice>
              <mc:Fallback>
                <p:oleObj name="Worksheet" r:id="rId3" imgW="11763331" imgH="877258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625" y="423863"/>
                        <a:ext cx="9932988" cy="601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8540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33273F8-D4F7-4BFF-8F60-14C3358B80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404105"/>
              </p:ext>
            </p:extLst>
          </p:nvPr>
        </p:nvGraphicFramePr>
        <p:xfrm>
          <a:off x="504825" y="423863"/>
          <a:ext cx="10448925" cy="457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Worksheet" r:id="rId3" imgW="12373108" imgH="6677005" progId="Excel.Sheet.12">
                  <p:embed/>
                </p:oleObj>
              </mc:Choice>
              <mc:Fallback>
                <p:oleObj name="Worksheet" r:id="rId3" imgW="12373108" imgH="667700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33273F8-D4F7-4BFF-8F60-14C3358B80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4825" y="423863"/>
                        <a:ext cx="10448925" cy="4573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1912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F23C0B1-6FE5-4A5E-BC91-E3A1987105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321267"/>
              </p:ext>
            </p:extLst>
          </p:nvPr>
        </p:nvGraphicFramePr>
        <p:xfrm>
          <a:off x="954088" y="677863"/>
          <a:ext cx="10587037" cy="550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Worksheet" r:id="rId3" imgW="12201392" imgH="10868162" progId="Excel.Sheet.12">
                  <p:embed/>
                </p:oleObj>
              </mc:Choice>
              <mc:Fallback>
                <p:oleObj name="Worksheet" r:id="rId3" imgW="12201392" imgH="1086816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4088" y="677863"/>
                        <a:ext cx="10587037" cy="550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894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45DB447-AA40-4F25-8F94-2F28FBEAE8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4689488"/>
              </p:ext>
            </p:extLst>
          </p:nvPr>
        </p:nvGraphicFramePr>
        <p:xfrm>
          <a:off x="552377" y="1827454"/>
          <a:ext cx="11374017" cy="3474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F15C993-79E1-43D1-B07A-3840D0793C8E}"/>
              </a:ext>
            </a:extLst>
          </p:cNvPr>
          <p:cNvCxnSpPr>
            <a:cxnSpLocks/>
          </p:cNvCxnSpPr>
          <p:nvPr/>
        </p:nvCxnSpPr>
        <p:spPr>
          <a:xfrm>
            <a:off x="816699" y="1966807"/>
            <a:ext cx="0" cy="303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A323903-FEAB-407D-B2B3-F60CD3A07AF6}"/>
              </a:ext>
            </a:extLst>
          </p:cNvPr>
          <p:cNvCxnSpPr>
            <a:cxnSpLocks/>
          </p:cNvCxnSpPr>
          <p:nvPr/>
        </p:nvCxnSpPr>
        <p:spPr>
          <a:xfrm>
            <a:off x="816699" y="5001208"/>
            <a:ext cx="108912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D0971DA-0D8F-4CE4-9899-277DC7AAB2EC}"/>
              </a:ext>
            </a:extLst>
          </p:cNvPr>
          <p:cNvCxnSpPr>
            <a:cxnSpLocks/>
          </p:cNvCxnSpPr>
          <p:nvPr/>
        </p:nvCxnSpPr>
        <p:spPr>
          <a:xfrm>
            <a:off x="816699" y="3486633"/>
            <a:ext cx="10891207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8BD3E91-7847-428E-8CCB-A1AF46774421}"/>
              </a:ext>
            </a:extLst>
          </p:cNvPr>
          <p:cNvSpPr txBox="1"/>
          <p:nvPr/>
        </p:nvSpPr>
        <p:spPr>
          <a:xfrm>
            <a:off x="813988" y="4706440"/>
            <a:ext cx="1247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Light source (LED)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FF1BEE-3713-41F0-8735-D7B019E7316C}"/>
              </a:ext>
            </a:extLst>
          </p:cNvPr>
          <p:cNvSpPr txBox="1"/>
          <p:nvPr/>
        </p:nvSpPr>
        <p:spPr>
          <a:xfrm>
            <a:off x="816061" y="3505496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1"/>
              <a:t>Spectrum half width (Δλ)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B90FC8-D957-4F76-9EED-BC658872D0C6}"/>
              </a:ext>
            </a:extLst>
          </p:cNvPr>
          <p:cNvSpPr txBox="1"/>
          <p:nvPr/>
        </p:nvSpPr>
        <p:spPr>
          <a:xfrm>
            <a:off x="824908" y="2290938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Light sensor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8ED9047-FDCE-4D09-B54A-02565F9A71C7}"/>
              </a:ext>
            </a:extLst>
          </p:cNvPr>
          <p:cNvCxnSpPr>
            <a:cxnSpLocks/>
          </p:cNvCxnSpPr>
          <p:nvPr/>
        </p:nvCxnSpPr>
        <p:spPr>
          <a:xfrm>
            <a:off x="1970408" y="4851287"/>
            <a:ext cx="55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18A8F93-46DD-4E3C-BF4A-1C7087E415C4}"/>
              </a:ext>
            </a:extLst>
          </p:cNvPr>
          <p:cNvCxnSpPr>
            <a:cxnSpLocks/>
          </p:cNvCxnSpPr>
          <p:nvPr/>
        </p:nvCxnSpPr>
        <p:spPr>
          <a:xfrm>
            <a:off x="1692834" y="2422372"/>
            <a:ext cx="55289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6A843DD-D4FB-443C-A34A-235EC078EC23}"/>
              </a:ext>
            </a:extLst>
          </p:cNvPr>
          <p:cNvCxnSpPr>
            <a:cxnSpLocks/>
          </p:cNvCxnSpPr>
          <p:nvPr/>
        </p:nvCxnSpPr>
        <p:spPr>
          <a:xfrm>
            <a:off x="2391391" y="3636301"/>
            <a:ext cx="55289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F4A76B1-AE67-4037-8620-7A8C76DAC5C1}"/>
              </a:ext>
            </a:extLst>
          </p:cNvPr>
          <p:cNvSpPr txBox="1"/>
          <p:nvPr/>
        </p:nvSpPr>
        <p:spPr>
          <a:xfrm>
            <a:off x="3036887" y="2290938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VEML6070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0E94F0-8B94-4AE6-B8BA-922EBFC29EB7}"/>
              </a:ext>
            </a:extLst>
          </p:cNvPr>
          <p:cNvSpPr txBox="1"/>
          <p:nvPr/>
        </p:nvSpPr>
        <p:spPr>
          <a:xfrm>
            <a:off x="11152946" y="5178250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λ [nm]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A6191D-F8F1-480B-8B3D-EE7E7337CFAB}"/>
              </a:ext>
            </a:extLst>
          </p:cNvPr>
          <p:cNvSpPr txBox="1"/>
          <p:nvPr/>
        </p:nvSpPr>
        <p:spPr>
          <a:xfrm>
            <a:off x="8132447" y="2290938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TSL2591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CBBCBE7-E939-4A35-AE42-7D4656B4F78A}"/>
              </a:ext>
            </a:extLst>
          </p:cNvPr>
          <p:cNvCxnSpPr>
            <a:cxnSpLocks/>
          </p:cNvCxnSpPr>
          <p:nvPr/>
        </p:nvCxnSpPr>
        <p:spPr>
          <a:xfrm>
            <a:off x="4146136" y="1982707"/>
            <a:ext cx="0" cy="302212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56792D6-BB78-44BA-98F7-C60C735E8831}"/>
              </a:ext>
            </a:extLst>
          </p:cNvPr>
          <p:cNvCxnSpPr>
            <a:cxnSpLocks/>
          </p:cNvCxnSpPr>
          <p:nvPr/>
        </p:nvCxnSpPr>
        <p:spPr>
          <a:xfrm>
            <a:off x="5319660" y="1982707"/>
            <a:ext cx="0" cy="302212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54B39C-FF4C-4106-9280-D465B9BC803B}"/>
              </a:ext>
            </a:extLst>
          </p:cNvPr>
          <p:cNvCxnSpPr>
            <a:cxnSpLocks/>
          </p:cNvCxnSpPr>
          <p:nvPr/>
        </p:nvCxnSpPr>
        <p:spPr>
          <a:xfrm>
            <a:off x="5955134" y="1982707"/>
            <a:ext cx="0" cy="301850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4D73262-C8B6-4FEC-B887-017AD2B629E2}"/>
              </a:ext>
            </a:extLst>
          </p:cNvPr>
          <p:cNvCxnSpPr>
            <a:cxnSpLocks/>
          </p:cNvCxnSpPr>
          <p:nvPr/>
        </p:nvCxnSpPr>
        <p:spPr>
          <a:xfrm>
            <a:off x="7181792" y="1982707"/>
            <a:ext cx="0" cy="301850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62C63B3-89D0-4AF5-9241-2273C5B3B18C}"/>
              </a:ext>
            </a:extLst>
          </p:cNvPr>
          <p:cNvCxnSpPr>
            <a:cxnSpLocks/>
          </p:cNvCxnSpPr>
          <p:nvPr/>
        </p:nvCxnSpPr>
        <p:spPr>
          <a:xfrm>
            <a:off x="9885999" y="1973157"/>
            <a:ext cx="0" cy="303167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7C82BDB-9679-4F38-9042-B9430716F4D3}"/>
              </a:ext>
            </a:extLst>
          </p:cNvPr>
          <p:cNvSpPr/>
          <p:nvPr/>
        </p:nvSpPr>
        <p:spPr>
          <a:xfrm>
            <a:off x="4086272" y="3498307"/>
            <a:ext cx="98435" cy="1506525"/>
          </a:xfrm>
          <a:prstGeom prst="rect">
            <a:avLst/>
          </a:prstGeom>
          <a:solidFill>
            <a:srgbClr val="61006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B25426A-5C29-423F-A83A-9BCEDE6466CC}"/>
              </a:ext>
            </a:extLst>
          </p:cNvPr>
          <p:cNvSpPr/>
          <p:nvPr/>
        </p:nvSpPr>
        <p:spPr>
          <a:xfrm>
            <a:off x="5205190" y="3492729"/>
            <a:ext cx="265718" cy="1520246"/>
          </a:xfrm>
          <a:prstGeom prst="rect">
            <a:avLst/>
          </a:prstGeom>
          <a:solidFill>
            <a:srgbClr val="00A9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7481051-C391-48EC-BEBA-C02F47F00CDF}"/>
              </a:ext>
            </a:extLst>
          </p:cNvPr>
          <p:cNvSpPr/>
          <p:nvPr/>
        </p:nvSpPr>
        <p:spPr>
          <a:xfrm>
            <a:off x="5775453" y="3483010"/>
            <a:ext cx="414497" cy="1514391"/>
          </a:xfrm>
          <a:prstGeom prst="rect">
            <a:avLst/>
          </a:prstGeom>
          <a:solidFill>
            <a:srgbClr val="4AFF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2203509-4B6B-4B01-BC75-5E5726ECFB01}"/>
              </a:ext>
            </a:extLst>
          </p:cNvPr>
          <p:cNvSpPr/>
          <p:nvPr/>
        </p:nvSpPr>
        <p:spPr>
          <a:xfrm>
            <a:off x="7096307" y="3483010"/>
            <a:ext cx="255846" cy="1518197"/>
          </a:xfrm>
          <a:prstGeom prst="rect">
            <a:avLst/>
          </a:prstGeom>
          <a:solidFill>
            <a:srgbClr val="FF5F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E823902-8723-4412-94D0-EBB9489CF548}"/>
              </a:ext>
            </a:extLst>
          </p:cNvPr>
          <p:cNvSpPr/>
          <p:nvPr/>
        </p:nvSpPr>
        <p:spPr>
          <a:xfrm>
            <a:off x="9617076" y="3483010"/>
            <a:ext cx="568974" cy="1518198"/>
          </a:xfrm>
          <a:prstGeom prst="rect">
            <a:avLst/>
          </a:prstGeom>
          <a:solidFill>
            <a:srgbClr val="BFBFB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BF29C74-F53C-4848-AB95-3C8A9CEA460F}"/>
              </a:ext>
            </a:extLst>
          </p:cNvPr>
          <p:cNvSpPr txBox="1"/>
          <p:nvPr/>
        </p:nvSpPr>
        <p:spPr>
          <a:xfrm>
            <a:off x="9866949" y="4713863"/>
            <a:ext cx="296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IR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575536E-0791-4145-A304-85C54B0A7CDB}"/>
              </a:ext>
            </a:extLst>
          </p:cNvPr>
          <p:cNvSpPr txBox="1"/>
          <p:nvPr/>
        </p:nvSpPr>
        <p:spPr>
          <a:xfrm>
            <a:off x="3940234" y="4706440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UVA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BB7CB3E-8AE5-470C-BCAE-249229FF7304}"/>
              </a:ext>
            </a:extLst>
          </p:cNvPr>
          <p:cNvSpPr txBox="1"/>
          <p:nvPr/>
        </p:nvSpPr>
        <p:spPr>
          <a:xfrm>
            <a:off x="5275961" y="4713863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Blue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74DC734-7FFD-43C3-9056-D2CF1FCA7165}"/>
              </a:ext>
            </a:extLst>
          </p:cNvPr>
          <p:cNvSpPr txBox="1"/>
          <p:nvPr/>
        </p:nvSpPr>
        <p:spPr>
          <a:xfrm>
            <a:off x="7144098" y="4713863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C55263-1747-454B-A751-3EA325CF3452}"/>
              </a:ext>
            </a:extLst>
          </p:cNvPr>
          <p:cNvSpPr txBox="1"/>
          <p:nvPr/>
        </p:nvSpPr>
        <p:spPr>
          <a:xfrm>
            <a:off x="5909951" y="4707530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Green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A84B4E5-D662-471B-A284-040A0572F9BC}"/>
              </a:ext>
            </a:extLst>
          </p:cNvPr>
          <p:cNvSpPr txBox="1"/>
          <p:nvPr/>
        </p:nvSpPr>
        <p:spPr>
          <a:xfrm>
            <a:off x="3951517" y="1696649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375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DCDD6DA-3588-4D0C-9F95-8AA35850D3CB}"/>
              </a:ext>
            </a:extLst>
          </p:cNvPr>
          <p:cNvSpPr txBox="1"/>
          <p:nvPr/>
        </p:nvSpPr>
        <p:spPr>
          <a:xfrm>
            <a:off x="9685463" y="169868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850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6442741-4213-4628-8CC3-77B7D97238BE}"/>
              </a:ext>
            </a:extLst>
          </p:cNvPr>
          <p:cNvSpPr txBox="1"/>
          <p:nvPr/>
        </p:nvSpPr>
        <p:spPr>
          <a:xfrm>
            <a:off x="6980440" y="1702039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626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815EE3F-D69B-4351-8AAE-DBC4B515AFA9}"/>
              </a:ext>
            </a:extLst>
          </p:cNvPr>
          <p:cNvSpPr txBox="1"/>
          <p:nvPr/>
        </p:nvSpPr>
        <p:spPr>
          <a:xfrm>
            <a:off x="5763344" y="169868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525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07A0927-DCD1-4BF1-A86D-DE1FD481F9CC}"/>
              </a:ext>
            </a:extLst>
          </p:cNvPr>
          <p:cNvSpPr txBox="1"/>
          <p:nvPr/>
        </p:nvSpPr>
        <p:spPr>
          <a:xfrm>
            <a:off x="5111274" y="1702039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470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8561CA6-F55A-41D4-ABEE-56803CFBE18E}"/>
              </a:ext>
            </a:extLst>
          </p:cNvPr>
          <p:cNvSpPr txBox="1"/>
          <p:nvPr/>
        </p:nvSpPr>
        <p:spPr>
          <a:xfrm>
            <a:off x="3866353" y="350549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9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BB8535B-1DC0-4D61-B5BE-55582128C687}"/>
              </a:ext>
            </a:extLst>
          </p:cNvPr>
          <p:cNvSpPr txBox="1"/>
          <p:nvPr/>
        </p:nvSpPr>
        <p:spPr>
          <a:xfrm>
            <a:off x="9267117" y="3528526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37EA761-0E31-4D61-8031-D371A8FC297C}"/>
              </a:ext>
            </a:extLst>
          </p:cNvPr>
          <p:cNvSpPr txBox="1"/>
          <p:nvPr/>
        </p:nvSpPr>
        <p:spPr>
          <a:xfrm>
            <a:off x="6799633" y="351344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20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FC7B16B-F1E8-4F62-817B-060C997F4626}"/>
              </a:ext>
            </a:extLst>
          </p:cNvPr>
          <p:cNvSpPr txBox="1"/>
          <p:nvPr/>
        </p:nvSpPr>
        <p:spPr>
          <a:xfrm>
            <a:off x="6183601" y="351344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D2B259F-0B8D-4ACD-ACDB-372EA11D2016}"/>
              </a:ext>
            </a:extLst>
          </p:cNvPr>
          <p:cNvSpPr txBox="1"/>
          <p:nvPr/>
        </p:nvSpPr>
        <p:spPr>
          <a:xfrm>
            <a:off x="4876254" y="3505496"/>
            <a:ext cx="3289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26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324F9-4B40-4495-893D-EAAF344ED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3" y="962645"/>
            <a:ext cx="11016000" cy="68205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8F4FCA2-BBCD-4209-9A14-A4F0E14A7942}"/>
              </a:ext>
            </a:extLst>
          </p:cNvPr>
          <p:cNvSpPr txBox="1"/>
          <p:nvPr/>
        </p:nvSpPr>
        <p:spPr>
          <a:xfrm rot="16200000">
            <a:off x="-1006362" y="3252047"/>
            <a:ext cx="2890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Relative luminous intensity / spectral response</a:t>
            </a:r>
          </a:p>
        </p:txBody>
      </p:sp>
    </p:spTree>
    <p:extLst>
      <p:ext uri="{BB962C8B-B14F-4D97-AF65-F5344CB8AC3E}">
        <p14:creationId xmlns:p14="http://schemas.microsoft.com/office/powerpoint/2010/main" val="3588909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51ED84AF-C160-4F7C-92E1-3F2FF754FB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899448"/>
              </p:ext>
            </p:extLst>
          </p:nvPr>
        </p:nvGraphicFramePr>
        <p:xfrm>
          <a:off x="500410" y="1743510"/>
          <a:ext cx="11372400" cy="347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16A7F79-2709-43BF-8FE7-7547C0B93997}"/>
              </a:ext>
            </a:extLst>
          </p:cNvPr>
          <p:cNvCxnSpPr>
            <a:cxnSpLocks/>
          </p:cNvCxnSpPr>
          <p:nvPr/>
        </p:nvCxnSpPr>
        <p:spPr>
          <a:xfrm>
            <a:off x="6946974" y="2243470"/>
            <a:ext cx="0" cy="2664979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D21A2676-5D7C-4537-A710-41F3E09B0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68" y="855655"/>
            <a:ext cx="10980000" cy="6798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AB5ECA5-BFE7-4F3D-893E-4243B5A2C9C3}"/>
              </a:ext>
            </a:extLst>
          </p:cNvPr>
          <p:cNvSpPr txBox="1"/>
          <p:nvPr/>
        </p:nvSpPr>
        <p:spPr>
          <a:xfrm rot="16200000">
            <a:off x="-1064944" y="3142128"/>
            <a:ext cx="2890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Relative luminous intensity / spectral response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84B98-AFDA-4AFF-9C03-1FF04EBB6BFE}"/>
              </a:ext>
            </a:extLst>
          </p:cNvPr>
          <p:cNvSpPr txBox="1"/>
          <p:nvPr/>
        </p:nvSpPr>
        <p:spPr>
          <a:xfrm>
            <a:off x="11064152" y="5076777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λ [nm]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4A4F9F-3FC7-4ACA-96E1-6DFE00A075BA}"/>
              </a:ext>
            </a:extLst>
          </p:cNvPr>
          <p:cNvCxnSpPr>
            <a:cxnSpLocks/>
          </p:cNvCxnSpPr>
          <p:nvPr/>
        </p:nvCxnSpPr>
        <p:spPr>
          <a:xfrm>
            <a:off x="746955" y="3391247"/>
            <a:ext cx="10891207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7920E77-7979-455B-8CD9-DCEB9F7E3E17}"/>
              </a:ext>
            </a:extLst>
          </p:cNvPr>
          <p:cNvSpPr txBox="1"/>
          <p:nvPr/>
        </p:nvSpPr>
        <p:spPr>
          <a:xfrm>
            <a:off x="774892" y="3410110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1"/>
              <a:t>Spectrum half width (Δλ)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636870-A523-4515-AA31-123B65F33B2A}"/>
              </a:ext>
            </a:extLst>
          </p:cNvPr>
          <p:cNvCxnSpPr>
            <a:cxnSpLocks/>
          </p:cNvCxnSpPr>
          <p:nvPr/>
        </p:nvCxnSpPr>
        <p:spPr>
          <a:xfrm>
            <a:off x="2350222" y="3540915"/>
            <a:ext cx="55289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F362A16-5EA2-4ABB-84E7-E6DEA0A80B1C}"/>
              </a:ext>
            </a:extLst>
          </p:cNvPr>
          <p:cNvCxnSpPr>
            <a:cxnSpLocks/>
          </p:cNvCxnSpPr>
          <p:nvPr/>
        </p:nvCxnSpPr>
        <p:spPr>
          <a:xfrm>
            <a:off x="774892" y="1864521"/>
            <a:ext cx="0" cy="303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DA08DE-5C2E-4713-B0A2-D268582EDD68}"/>
              </a:ext>
            </a:extLst>
          </p:cNvPr>
          <p:cNvSpPr txBox="1"/>
          <p:nvPr/>
        </p:nvSpPr>
        <p:spPr>
          <a:xfrm>
            <a:off x="774214" y="2166977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RGB sensor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602B6B-244C-42E2-BB9F-87F69A24CC51}"/>
              </a:ext>
            </a:extLst>
          </p:cNvPr>
          <p:cNvCxnSpPr>
            <a:cxnSpLocks/>
          </p:cNvCxnSpPr>
          <p:nvPr/>
        </p:nvCxnSpPr>
        <p:spPr>
          <a:xfrm>
            <a:off x="1575465" y="2298411"/>
            <a:ext cx="5528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BB2CAFC-911E-49B9-981E-2AA3B836905A}"/>
              </a:ext>
            </a:extLst>
          </p:cNvPr>
          <p:cNvCxnSpPr>
            <a:cxnSpLocks/>
          </p:cNvCxnSpPr>
          <p:nvPr/>
        </p:nvCxnSpPr>
        <p:spPr>
          <a:xfrm>
            <a:off x="1575465" y="2450811"/>
            <a:ext cx="55289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9BBEAB1-3851-4EE2-8989-55D68405D810}"/>
              </a:ext>
            </a:extLst>
          </p:cNvPr>
          <p:cNvCxnSpPr>
            <a:cxnSpLocks/>
          </p:cNvCxnSpPr>
          <p:nvPr/>
        </p:nvCxnSpPr>
        <p:spPr>
          <a:xfrm>
            <a:off x="1575465" y="2603211"/>
            <a:ext cx="552893" cy="0"/>
          </a:xfrm>
          <a:prstGeom prst="line">
            <a:avLst/>
          </a:prstGeom>
          <a:ln w="25400">
            <a:solidFill>
              <a:srgbClr val="004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2EA111F-100B-4DAA-840E-E702FD6E10B0}"/>
              </a:ext>
            </a:extLst>
          </p:cNvPr>
          <p:cNvSpPr txBox="1"/>
          <p:nvPr/>
        </p:nvSpPr>
        <p:spPr>
          <a:xfrm>
            <a:off x="2350222" y="2182909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TCS34725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7D6056-028C-4E04-B89F-D6F908994960}"/>
              </a:ext>
            </a:extLst>
          </p:cNvPr>
          <p:cNvSpPr/>
          <p:nvPr/>
        </p:nvSpPr>
        <p:spPr>
          <a:xfrm>
            <a:off x="5748992" y="3381721"/>
            <a:ext cx="660510" cy="1514391"/>
          </a:xfrm>
          <a:prstGeom prst="rect">
            <a:avLst/>
          </a:prstGeom>
          <a:solidFill>
            <a:srgbClr val="4AFF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E62718-B789-4313-B5C0-786396C6504D}"/>
              </a:ext>
            </a:extLst>
          </p:cNvPr>
          <p:cNvSpPr/>
          <p:nvPr/>
        </p:nvSpPr>
        <p:spPr>
          <a:xfrm>
            <a:off x="4899308" y="3385186"/>
            <a:ext cx="432000" cy="1520246"/>
          </a:xfrm>
          <a:prstGeom prst="rect">
            <a:avLst/>
          </a:prstGeom>
          <a:solidFill>
            <a:srgbClr val="0092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EC10DF-BB76-4EBF-AB68-DCCC844761CA}"/>
              </a:ext>
            </a:extLst>
          </p:cNvPr>
          <p:cNvSpPr/>
          <p:nvPr/>
        </p:nvSpPr>
        <p:spPr>
          <a:xfrm>
            <a:off x="6563360" y="3399777"/>
            <a:ext cx="729128" cy="1518197"/>
          </a:xfrm>
          <a:prstGeom prst="rect">
            <a:avLst/>
          </a:prstGeom>
          <a:solidFill>
            <a:srgbClr val="FF89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C7DC7C9-FDA8-40FB-8CF8-7FCE1CA5F441}"/>
              </a:ext>
            </a:extLst>
          </p:cNvPr>
          <p:cNvCxnSpPr>
            <a:cxnSpLocks/>
          </p:cNvCxnSpPr>
          <p:nvPr/>
        </p:nvCxnSpPr>
        <p:spPr>
          <a:xfrm>
            <a:off x="5119111" y="2603211"/>
            <a:ext cx="0" cy="230222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5094794-9FFD-4BA2-AB9C-0AEBDE0C467F}"/>
              </a:ext>
            </a:extLst>
          </p:cNvPr>
          <p:cNvCxnSpPr>
            <a:cxnSpLocks/>
          </p:cNvCxnSpPr>
          <p:nvPr/>
        </p:nvCxnSpPr>
        <p:spPr>
          <a:xfrm>
            <a:off x="6085763" y="2908663"/>
            <a:ext cx="0" cy="198230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8B5F48-66B1-4330-9649-E17D8D69793C}"/>
              </a:ext>
            </a:extLst>
          </p:cNvPr>
          <p:cNvSpPr txBox="1"/>
          <p:nvPr/>
        </p:nvSpPr>
        <p:spPr>
          <a:xfrm>
            <a:off x="4918575" y="1579992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465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F6128D-BD38-4322-9118-A7B637B3C2C1}"/>
              </a:ext>
            </a:extLst>
          </p:cNvPr>
          <p:cNvSpPr txBox="1"/>
          <p:nvPr/>
        </p:nvSpPr>
        <p:spPr>
          <a:xfrm>
            <a:off x="5856319" y="1579992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525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E7F2B4-6A45-41BA-ADA0-A25CA2554142}"/>
              </a:ext>
            </a:extLst>
          </p:cNvPr>
          <p:cNvSpPr txBox="1"/>
          <p:nvPr/>
        </p:nvSpPr>
        <p:spPr>
          <a:xfrm>
            <a:off x="6794063" y="1593740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615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7EDB2E-BAF5-4C38-AC97-78858CD5F60F}"/>
              </a:ext>
            </a:extLst>
          </p:cNvPr>
          <p:cNvCxnSpPr>
            <a:cxnSpLocks/>
          </p:cNvCxnSpPr>
          <p:nvPr/>
        </p:nvCxnSpPr>
        <p:spPr>
          <a:xfrm>
            <a:off x="746317" y="4908447"/>
            <a:ext cx="108912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509F955-50F4-4608-9569-53F002A4D5C4}"/>
              </a:ext>
            </a:extLst>
          </p:cNvPr>
          <p:cNvSpPr txBox="1"/>
          <p:nvPr/>
        </p:nvSpPr>
        <p:spPr>
          <a:xfrm>
            <a:off x="780227" y="4609313"/>
            <a:ext cx="1247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Light source (LED)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3A6AE02-EC71-4636-A794-FBF311C2D58F}"/>
              </a:ext>
            </a:extLst>
          </p:cNvPr>
          <p:cNvCxnSpPr>
            <a:cxnSpLocks/>
          </p:cNvCxnSpPr>
          <p:nvPr/>
        </p:nvCxnSpPr>
        <p:spPr>
          <a:xfrm>
            <a:off x="1936647" y="4754160"/>
            <a:ext cx="55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131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9165055-CC16-464F-A71A-DDBD1D369F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487684"/>
              </p:ext>
            </p:extLst>
          </p:nvPr>
        </p:nvGraphicFramePr>
        <p:xfrm>
          <a:off x="563383" y="1692000"/>
          <a:ext cx="11372400" cy="347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EC43EEA-D2BA-44BB-832F-2576B2C0D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80" y="795069"/>
            <a:ext cx="10980000" cy="67982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6E7AA3-7912-4DBF-ABD1-65DCCC62AD96}"/>
              </a:ext>
            </a:extLst>
          </p:cNvPr>
          <p:cNvCxnSpPr>
            <a:cxnSpLocks/>
          </p:cNvCxnSpPr>
          <p:nvPr/>
        </p:nvCxnSpPr>
        <p:spPr>
          <a:xfrm>
            <a:off x="798449" y="3338995"/>
            <a:ext cx="10891207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9209EC-5733-4672-9FB8-057F0919AEBD}"/>
              </a:ext>
            </a:extLst>
          </p:cNvPr>
          <p:cNvSpPr txBox="1"/>
          <p:nvPr/>
        </p:nvSpPr>
        <p:spPr>
          <a:xfrm rot="16200000">
            <a:off x="-1012690" y="3116001"/>
            <a:ext cx="2890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Relative luminous intensity / spectral 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90565A-55EE-498A-9118-96A516C506EA}"/>
              </a:ext>
            </a:extLst>
          </p:cNvPr>
          <p:cNvSpPr txBox="1"/>
          <p:nvPr/>
        </p:nvSpPr>
        <p:spPr>
          <a:xfrm>
            <a:off x="11133824" y="5015814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λ [nm]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4736D1-2849-4E96-864D-3E3F2E2ED7E4}"/>
              </a:ext>
            </a:extLst>
          </p:cNvPr>
          <p:cNvSpPr txBox="1"/>
          <p:nvPr/>
        </p:nvSpPr>
        <p:spPr>
          <a:xfrm>
            <a:off x="818437" y="3375274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1"/>
              <a:t>Spectrum half width (Δλ)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A40704-E9FC-425B-A420-26314E4D65F4}"/>
              </a:ext>
            </a:extLst>
          </p:cNvPr>
          <p:cNvCxnSpPr>
            <a:cxnSpLocks/>
          </p:cNvCxnSpPr>
          <p:nvPr/>
        </p:nvCxnSpPr>
        <p:spPr>
          <a:xfrm>
            <a:off x="2393767" y="3506079"/>
            <a:ext cx="55289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AF2DB9-64B6-4AB9-A538-3DE97F1223DD}"/>
              </a:ext>
            </a:extLst>
          </p:cNvPr>
          <p:cNvSpPr txBox="1"/>
          <p:nvPr/>
        </p:nvSpPr>
        <p:spPr>
          <a:xfrm>
            <a:off x="817759" y="2132141"/>
            <a:ext cx="1056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Spectral sensor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0DC86F-232F-43C9-A4EC-C19B839296C6}"/>
              </a:ext>
            </a:extLst>
          </p:cNvPr>
          <p:cNvCxnSpPr>
            <a:cxnSpLocks/>
          </p:cNvCxnSpPr>
          <p:nvPr/>
        </p:nvCxnSpPr>
        <p:spPr>
          <a:xfrm>
            <a:off x="1885710" y="2263575"/>
            <a:ext cx="55289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501CD1-8F34-4E72-A877-F564C96F5B83}"/>
              </a:ext>
            </a:extLst>
          </p:cNvPr>
          <p:cNvSpPr txBox="1"/>
          <p:nvPr/>
        </p:nvSpPr>
        <p:spPr>
          <a:xfrm>
            <a:off x="3833868" y="2136224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AS7265x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64630A-44D9-40A4-B6E5-3DC12B705F54}"/>
              </a:ext>
            </a:extLst>
          </p:cNvPr>
          <p:cNvSpPr/>
          <p:nvPr/>
        </p:nvSpPr>
        <p:spPr>
          <a:xfrm>
            <a:off x="4741606" y="3338995"/>
            <a:ext cx="252000" cy="1520246"/>
          </a:xfrm>
          <a:prstGeom prst="rect">
            <a:avLst/>
          </a:prstGeom>
          <a:solidFill>
            <a:srgbClr val="2300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EDAF3C-BF5F-4F56-AA6C-4A89BC30D42D}"/>
              </a:ext>
            </a:extLst>
          </p:cNvPr>
          <p:cNvCxnSpPr>
            <a:cxnSpLocks/>
          </p:cNvCxnSpPr>
          <p:nvPr/>
        </p:nvCxnSpPr>
        <p:spPr>
          <a:xfrm>
            <a:off x="817759" y="4861729"/>
            <a:ext cx="108912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C8780E-1CB8-4AC4-B36E-6EF7CB608C68}"/>
              </a:ext>
            </a:extLst>
          </p:cNvPr>
          <p:cNvCxnSpPr>
            <a:cxnSpLocks/>
          </p:cNvCxnSpPr>
          <p:nvPr/>
        </p:nvCxnSpPr>
        <p:spPr>
          <a:xfrm>
            <a:off x="817759" y="1824840"/>
            <a:ext cx="0" cy="303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9178FA8-8AC1-4574-A0CA-4FAEADF14257}"/>
              </a:ext>
            </a:extLst>
          </p:cNvPr>
          <p:cNvSpPr/>
          <p:nvPr/>
        </p:nvSpPr>
        <p:spPr>
          <a:xfrm>
            <a:off x="4445832" y="3355624"/>
            <a:ext cx="252000" cy="1514390"/>
          </a:xfrm>
          <a:prstGeom prst="rect">
            <a:avLst/>
          </a:prstGeom>
          <a:solidFill>
            <a:srgbClr val="7E00DB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0D01F9-3383-426F-8357-427B6FBB3545}"/>
              </a:ext>
            </a:extLst>
          </p:cNvPr>
          <p:cNvSpPr/>
          <p:nvPr/>
        </p:nvSpPr>
        <p:spPr>
          <a:xfrm>
            <a:off x="5947177" y="3347338"/>
            <a:ext cx="252000" cy="1514391"/>
          </a:xfrm>
          <a:prstGeom prst="rect">
            <a:avLst/>
          </a:prstGeom>
          <a:solidFill>
            <a:srgbClr val="70FF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784084-E6F0-4AD6-800D-2583C0CDC6B2}"/>
              </a:ext>
            </a:extLst>
          </p:cNvPr>
          <p:cNvSpPr/>
          <p:nvPr/>
        </p:nvSpPr>
        <p:spPr>
          <a:xfrm>
            <a:off x="6257280" y="3335061"/>
            <a:ext cx="252000" cy="1514391"/>
          </a:xfrm>
          <a:prstGeom prst="rect">
            <a:avLst/>
          </a:prstGeom>
          <a:solidFill>
            <a:srgbClr val="C3FF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2B4509-E28B-42BB-AC09-2389AADB3C28}"/>
              </a:ext>
            </a:extLst>
          </p:cNvPr>
          <p:cNvSpPr/>
          <p:nvPr/>
        </p:nvSpPr>
        <p:spPr>
          <a:xfrm>
            <a:off x="7281358" y="3347338"/>
            <a:ext cx="252000" cy="1518197"/>
          </a:xfrm>
          <a:prstGeom prst="rect">
            <a:avLst/>
          </a:prstGeom>
          <a:solidFill>
            <a:srgbClr val="FF0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101FD6-BFA5-4A80-A944-DCB418B74874}"/>
              </a:ext>
            </a:extLst>
          </p:cNvPr>
          <p:cNvSpPr/>
          <p:nvPr/>
        </p:nvSpPr>
        <p:spPr>
          <a:xfrm>
            <a:off x="6847269" y="3333157"/>
            <a:ext cx="252000" cy="1518197"/>
          </a:xfrm>
          <a:prstGeom prst="rect">
            <a:avLst/>
          </a:prstGeom>
          <a:solidFill>
            <a:srgbClr val="FF9B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EBF6DB-5FE8-44A3-83DC-67589734090F}"/>
              </a:ext>
            </a:extLst>
          </p:cNvPr>
          <p:cNvSpPr/>
          <p:nvPr/>
        </p:nvSpPr>
        <p:spPr>
          <a:xfrm>
            <a:off x="9888390" y="3347338"/>
            <a:ext cx="250087" cy="15181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BD0AB9-DFEA-4D8F-BED1-772566F0D80C}"/>
              </a:ext>
            </a:extLst>
          </p:cNvPr>
          <p:cNvSpPr/>
          <p:nvPr/>
        </p:nvSpPr>
        <p:spPr>
          <a:xfrm>
            <a:off x="10366799" y="3338995"/>
            <a:ext cx="250087" cy="15181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55943D-82CB-49DB-BA34-99A38DC80FA7}"/>
              </a:ext>
            </a:extLst>
          </p:cNvPr>
          <p:cNvSpPr/>
          <p:nvPr/>
        </p:nvSpPr>
        <p:spPr>
          <a:xfrm>
            <a:off x="10851006" y="3347338"/>
            <a:ext cx="250087" cy="15181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ECDBE8-AA97-4B68-A7F4-C85CE4C206C7}"/>
              </a:ext>
            </a:extLst>
          </p:cNvPr>
          <p:cNvSpPr/>
          <p:nvPr/>
        </p:nvSpPr>
        <p:spPr>
          <a:xfrm>
            <a:off x="9279558" y="3338995"/>
            <a:ext cx="250087" cy="1518198"/>
          </a:xfrm>
          <a:prstGeom prst="rect">
            <a:avLst/>
          </a:prstGeom>
          <a:solidFill>
            <a:srgbClr val="610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080349-21EA-4EB0-811A-0C38D35A5563}"/>
              </a:ext>
            </a:extLst>
          </p:cNvPr>
          <p:cNvSpPr/>
          <p:nvPr/>
        </p:nvSpPr>
        <p:spPr>
          <a:xfrm>
            <a:off x="7696462" y="3347338"/>
            <a:ext cx="252432" cy="1518197"/>
          </a:xfrm>
          <a:prstGeom prst="rect">
            <a:avLst/>
          </a:prstGeom>
          <a:solidFill>
            <a:srgbClr val="FF0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521FC0-4F3E-43D4-A5A5-FAD763C5EED2}"/>
              </a:ext>
            </a:extLst>
          </p:cNvPr>
          <p:cNvSpPr/>
          <p:nvPr/>
        </p:nvSpPr>
        <p:spPr>
          <a:xfrm>
            <a:off x="6552915" y="3343532"/>
            <a:ext cx="252432" cy="1518197"/>
          </a:xfrm>
          <a:prstGeom prst="rect">
            <a:avLst/>
          </a:prstGeom>
          <a:solidFill>
            <a:srgbClr val="FFEF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971382-97C4-4F86-B846-6B1EAE905580}"/>
              </a:ext>
            </a:extLst>
          </p:cNvPr>
          <p:cNvSpPr/>
          <p:nvPr/>
        </p:nvSpPr>
        <p:spPr>
          <a:xfrm>
            <a:off x="8302431" y="3338996"/>
            <a:ext cx="252000" cy="1518197"/>
          </a:xfrm>
          <a:prstGeom prst="rect">
            <a:avLst/>
          </a:prstGeom>
          <a:solidFill>
            <a:srgbClr val="C80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F6B277-ECDD-4451-9F3E-8967D90C5247}"/>
              </a:ext>
            </a:extLst>
          </p:cNvPr>
          <p:cNvSpPr/>
          <p:nvPr/>
        </p:nvSpPr>
        <p:spPr>
          <a:xfrm>
            <a:off x="8664668" y="3347338"/>
            <a:ext cx="252000" cy="1518197"/>
          </a:xfrm>
          <a:prstGeom prst="rect">
            <a:avLst/>
          </a:prstGeom>
          <a:solidFill>
            <a:srgbClr val="8D0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B3F16D-083A-4CF7-84CC-5F147863CFD7}"/>
              </a:ext>
            </a:extLst>
          </p:cNvPr>
          <p:cNvSpPr/>
          <p:nvPr/>
        </p:nvSpPr>
        <p:spPr>
          <a:xfrm>
            <a:off x="5046662" y="3346699"/>
            <a:ext cx="252000" cy="1520246"/>
          </a:xfrm>
          <a:prstGeom prst="rect">
            <a:avLst/>
          </a:prstGeom>
          <a:solidFill>
            <a:srgbClr val="007B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721A9D-CB37-4CC0-B0F7-98F6F7D6A235}"/>
              </a:ext>
            </a:extLst>
          </p:cNvPr>
          <p:cNvSpPr/>
          <p:nvPr/>
        </p:nvSpPr>
        <p:spPr>
          <a:xfrm>
            <a:off x="5350971" y="3345033"/>
            <a:ext cx="252000" cy="1520246"/>
          </a:xfrm>
          <a:prstGeom prst="rect">
            <a:avLst/>
          </a:prstGeom>
          <a:solidFill>
            <a:srgbClr val="00EA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42638B-F9D8-4C96-8D08-D1FDB187EFA3}"/>
              </a:ext>
            </a:extLst>
          </p:cNvPr>
          <p:cNvSpPr/>
          <p:nvPr/>
        </p:nvSpPr>
        <p:spPr>
          <a:xfrm>
            <a:off x="5656582" y="3334328"/>
            <a:ext cx="252000" cy="1520246"/>
          </a:xfrm>
          <a:prstGeom prst="rect">
            <a:avLst/>
          </a:prstGeom>
          <a:solidFill>
            <a:srgbClr val="00FF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80D3B3-52F2-4C20-8B03-FB170BE960A5}"/>
              </a:ext>
            </a:extLst>
          </p:cNvPr>
          <p:cNvSpPr txBox="1"/>
          <p:nvPr/>
        </p:nvSpPr>
        <p:spPr>
          <a:xfrm>
            <a:off x="4340535" y="1582615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410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B53E77-4DE2-4A9D-B8C5-9313D7B32C51}"/>
              </a:ext>
            </a:extLst>
          </p:cNvPr>
          <p:cNvSpPr txBox="1"/>
          <p:nvPr/>
        </p:nvSpPr>
        <p:spPr>
          <a:xfrm>
            <a:off x="4662714" y="1582614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4</a:t>
            </a:r>
            <a:r>
              <a:rPr lang="en-GB" sz="1100" dirty="0"/>
              <a:t>35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C1633D-ED04-4E32-8AC4-2B140BFC24FD}"/>
              </a:ext>
            </a:extLst>
          </p:cNvPr>
          <p:cNvSpPr txBox="1"/>
          <p:nvPr/>
        </p:nvSpPr>
        <p:spPr>
          <a:xfrm>
            <a:off x="4962165" y="1582614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4</a:t>
            </a:r>
            <a:r>
              <a:rPr lang="en-GB" sz="1100" dirty="0"/>
              <a:t>60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C37F5B-0AA3-4971-836E-68426F65999A}"/>
              </a:ext>
            </a:extLst>
          </p:cNvPr>
          <p:cNvSpPr txBox="1"/>
          <p:nvPr/>
        </p:nvSpPr>
        <p:spPr>
          <a:xfrm>
            <a:off x="5246631" y="1582614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4</a:t>
            </a:r>
            <a:r>
              <a:rPr lang="en-GB" sz="1100" dirty="0"/>
              <a:t>85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354FD8-9708-4E5F-B1D6-C525E247B0FD}"/>
              </a:ext>
            </a:extLst>
          </p:cNvPr>
          <p:cNvSpPr txBox="1"/>
          <p:nvPr/>
        </p:nvSpPr>
        <p:spPr>
          <a:xfrm>
            <a:off x="5546082" y="1585357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5</a:t>
            </a:r>
            <a:r>
              <a:rPr lang="en-GB" sz="1100" dirty="0"/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EC5D7B-CC3B-40DC-A5A7-C440CBFECA51}"/>
              </a:ext>
            </a:extLst>
          </p:cNvPr>
          <p:cNvSpPr txBox="1"/>
          <p:nvPr/>
        </p:nvSpPr>
        <p:spPr>
          <a:xfrm>
            <a:off x="5841889" y="1582614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535</a:t>
            </a:r>
            <a:endParaRPr lang="en-GB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B07F03-2226-41AD-BB1C-EC052CB86E0B}"/>
              </a:ext>
            </a:extLst>
          </p:cNvPr>
          <p:cNvSpPr txBox="1"/>
          <p:nvPr/>
        </p:nvSpPr>
        <p:spPr>
          <a:xfrm>
            <a:off x="6164068" y="1582613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560</a:t>
            </a:r>
            <a:endParaRPr lang="en-GB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F3BD-501B-41FB-86B4-56DB40F059FD}"/>
              </a:ext>
            </a:extLst>
          </p:cNvPr>
          <p:cNvSpPr txBox="1"/>
          <p:nvPr/>
        </p:nvSpPr>
        <p:spPr>
          <a:xfrm>
            <a:off x="6463519" y="1582613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585</a:t>
            </a:r>
            <a:endParaRPr lang="en-GB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41FFCF-FB46-45E5-9220-45150B940EA2}"/>
              </a:ext>
            </a:extLst>
          </p:cNvPr>
          <p:cNvSpPr txBox="1"/>
          <p:nvPr/>
        </p:nvSpPr>
        <p:spPr>
          <a:xfrm>
            <a:off x="6776560" y="1582613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610</a:t>
            </a:r>
            <a:endParaRPr lang="en-GB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80D039-8922-4BAF-BF64-FF77350915AE}"/>
              </a:ext>
            </a:extLst>
          </p:cNvPr>
          <p:cNvSpPr txBox="1"/>
          <p:nvPr/>
        </p:nvSpPr>
        <p:spPr>
          <a:xfrm>
            <a:off x="7190311" y="1585356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645</a:t>
            </a:r>
            <a:endParaRPr lang="en-GB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2B82F6-DDB6-46AB-9775-A964A39B1FD6}"/>
              </a:ext>
            </a:extLst>
          </p:cNvPr>
          <p:cNvSpPr txBox="1"/>
          <p:nvPr/>
        </p:nvSpPr>
        <p:spPr>
          <a:xfrm>
            <a:off x="7600158" y="1579872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6</a:t>
            </a:r>
            <a:r>
              <a:rPr lang="en-GB" sz="1100" dirty="0"/>
              <a:t>80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4E6F99-563B-4F24-97FE-D3519E156155}"/>
              </a:ext>
            </a:extLst>
          </p:cNvPr>
          <p:cNvSpPr txBox="1"/>
          <p:nvPr/>
        </p:nvSpPr>
        <p:spPr>
          <a:xfrm>
            <a:off x="7922337" y="1579871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705</a:t>
            </a:r>
            <a:endParaRPr lang="en-GB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FC71C9-BD66-4274-8273-2B216058D7D6}"/>
              </a:ext>
            </a:extLst>
          </p:cNvPr>
          <p:cNvSpPr txBox="1"/>
          <p:nvPr/>
        </p:nvSpPr>
        <p:spPr>
          <a:xfrm>
            <a:off x="8221788" y="1579871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730</a:t>
            </a:r>
            <a:endParaRPr lang="en-GB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F86CC1-4120-4A28-9129-DD5ED4844FE0}"/>
              </a:ext>
            </a:extLst>
          </p:cNvPr>
          <p:cNvSpPr txBox="1"/>
          <p:nvPr/>
        </p:nvSpPr>
        <p:spPr>
          <a:xfrm>
            <a:off x="8591979" y="1579871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760</a:t>
            </a:r>
            <a:endParaRPr lang="en-GB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B5FF55-B374-459F-A1D6-9A6A88144B7B}"/>
              </a:ext>
            </a:extLst>
          </p:cNvPr>
          <p:cNvSpPr txBox="1"/>
          <p:nvPr/>
        </p:nvSpPr>
        <p:spPr>
          <a:xfrm>
            <a:off x="9177712" y="1579871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810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5AF095-836D-436B-9AF9-B7B74325EFFC}"/>
              </a:ext>
            </a:extLst>
          </p:cNvPr>
          <p:cNvSpPr txBox="1"/>
          <p:nvPr/>
        </p:nvSpPr>
        <p:spPr>
          <a:xfrm>
            <a:off x="9789817" y="1579870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8</a:t>
            </a:r>
            <a:r>
              <a:rPr lang="en-GB" sz="1100" dirty="0"/>
              <a:t>60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5C2A55-7761-436D-B40C-6CB7A0E7F22E}"/>
              </a:ext>
            </a:extLst>
          </p:cNvPr>
          <p:cNvSpPr txBox="1"/>
          <p:nvPr/>
        </p:nvSpPr>
        <p:spPr>
          <a:xfrm>
            <a:off x="10283833" y="1579870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900</a:t>
            </a:r>
            <a:endParaRPr lang="en-GB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787906-6B7B-480B-A94A-E1957B08A4E6}"/>
              </a:ext>
            </a:extLst>
          </p:cNvPr>
          <p:cNvSpPr txBox="1"/>
          <p:nvPr/>
        </p:nvSpPr>
        <p:spPr>
          <a:xfrm>
            <a:off x="10754734" y="1582613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940</a:t>
            </a:r>
            <a:endParaRPr lang="en-GB" sz="11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A33865D-5110-4D32-B13D-CDCAB467A90B}"/>
              </a:ext>
            </a:extLst>
          </p:cNvPr>
          <p:cNvSpPr/>
          <p:nvPr/>
        </p:nvSpPr>
        <p:spPr>
          <a:xfrm>
            <a:off x="8006657" y="3347337"/>
            <a:ext cx="252000" cy="1518197"/>
          </a:xfrm>
          <a:prstGeom prst="rect">
            <a:avLst/>
          </a:prstGeom>
          <a:solidFill>
            <a:srgbClr val="F60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36AAB9-D950-4720-90E9-FA382E138EC9}"/>
              </a:ext>
            </a:extLst>
          </p:cNvPr>
          <p:cNvSpPr txBox="1"/>
          <p:nvPr/>
        </p:nvSpPr>
        <p:spPr>
          <a:xfrm>
            <a:off x="798449" y="4557459"/>
            <a:ext cx="1247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Light source (LED)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085577B-8E9D-4728-9B0E-78BDA6BFEDE5}"/>
              </a:ext>
            </a:extLst>
          </p:cNvPr>
          <p:cNvCxnSpPr>
            <a:cxnSpLocks/>
          </p:cNvCxnSpPr>
          <p:nvPr/>
        </p:nvCxnSpPr>
        <p:spPr>
          <a:xfrm>
            <a:off x="1954869" y="4702306"/>
            <a:ext cx="55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940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0A75EC-338F-436D-948B-52B0BBC48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8" y="420363"/>
            <a:ext cx="11363325" cy="1781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C74637-C25E-4CEC-81BF-97D02AAFF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438" y="2379306"/>
            <a:ext cx="4633434" cy="429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2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11">
            <a:extLst>
              <a:ext uri="{FF2B5EF4-FFF2-40B4-BE49-F238E27FC236}">
                <a16:creationId xmlns:a16="http://schemas.microsoft.com/office/drawing/2014/main" id="{DBEE2546-5BC5-44B6-88A3-58DE651796F4}"/>
              </a:ext>
            </a:extLst>
          </p:cNvPr>
          <p:cNvSpPr/>
          <p:nvPr/>
        </p:nvSpPr>
        <p:spPr>
          <a:xfrm>
            <a:off x="4021493" y="2444620"/>
            <a:ext cx="3321698" cy="2439955"/>
          </a:xfrm>
          <a:prstGeom prst="clou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D83EA2-FBB0-4113-A738-EA248AD5134F}"/>
              </a:ext>
            </a:extLst>
          </p:cNvPr>
          <p:cNvSpPr txBox="1"/>
          <p:nvPr/>
        </p:nvSpPr>
        <p:spPr>
          <a:xfrm>
            <a:off x="8542937" y="1402671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2">
                    <a:lumMod val="75000"/>
                  </a:schemeClr>
                </a:solidFill>
              </a:rPr>
              <a:t>Analyst</a:t>
            </a:r>
          </a:p>
        </p:txBody>
      </p:sp>
      <p:pic>
        <p:nvPicPr>
          <p:cNvPr id="20" name="Picture 6" descr="mobile phone Icon 2008073">
            <a:extLst>
              <a:ext uri="{FF2B5EF4-FFF2-40B4-BE49-F238E27FC236}">
                <a16:creationId xmlns:a16="http://schemas.microsoft.com/office/drawing/2014/main" id="{859331E3-A89E-4342-A78E-17CE8FC7A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14" y="1767914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26982D-D693-492E-85D7-D209A66E8DE6}"/>
              </a:ext>
            </a:extLst>
          </p:cNvPr>
          <p:cNvGrpSpPr/>
          <p:nvPr/>
        </p:nvGrpSpPr>
        <p:grpSpPr>
          <a:xfrm>
            <a:off x="6887095" y="682669"/>
            <a:ext cx="880177" cy="928155"/>
            <a:chOff x="6829945" y="692194"/>
            <a:chExt cx="880177" cy="928155"/>
          </a:xfrm>
        </p:grpSpPr>
        <p:pic>
          <p:nvPicPr>
            <p:cNvPr id="21" name="Picture 8" descr="database Icon 1968097">
              <a:extLst>
                <a:ext uri="{FF2B5EF4-FFF2-40B4-BE49-F238E27FC236}">
                  <a16:creationId xmlns:a16="http://schemas.microsoft.com/office/drawing/2014/main" id="{9A0A8232-CC80-4588-BAF7-A1C9C2C62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2146" y="917847"/>
              <a:ext cx="702502" cy="70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5A494E-B8D7-4FCA-BFEC-789BF7F5037E}"/>
                </a:ext>
              </a:extLst>
            </p:cNvPr>
            <p:cNvSpPr txBox="1"/>
            <p:nvPr/>
          </p:nvSpPr>
          <p:spPr>
            <a:xfrm>
              <a:off x="6829945" y="692194"/>
              <a:ext cx="8801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noProof="1">
                  <a:solidFill>
                    <a:schemeClr val="accent6">
                      <a:lumMod val="75000"/>
                    </a:schemeClr>
                  </a:solidFill>
                </a:rPr>
                <a:t>Database</a:t>
              </a:r>
            </a:p>
          </p:txBody>
        </p:sp>
      </p:grpSp>
      <p:pic>
        <p:nvPicPr>
          <p:cNvPr id="23" name="Picture 4" descr="internet of things Icon 358751">
            <a:extLst>
              <a:ext uri="{FF2B5EF4-FFF2-40B4-BE49-F238E27FC236}">
                <a16:creationId xmlns:a16="http://schemas.microsoft.com/office/drawing/2014/main" id="{4906A7DD-F51C-4AC1-A2D2-EBDBD7D4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53" y="2109817"/>
            <a:ext cx="669606" cy="6696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2327B2-AC33-4622-8566-CEBECDB0EF41}"/>
              </a:ext>
            </a:extLst>
          </p:cNvPr>
          <p:cNvSpPr txBox="1"/>
          <p:nvPr/>
        </p:nvSpPr>
        <p:spPr>
          <a:xfrm>
            <a:off x="5046711" y="1922640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6">
                    <a:lumMod val="75000"/>
                  </a:schemeClr>
                </a:solidFill>
              </a:rPr>
              <a:t>MQTT-Broker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265A33-E8FE-43E5-8A62-19B3BD028A50}"/>
              </a:ext>
            </a:extLst>
          </p:cNvPr>
          <p:cNvCxnSpPr>
            <a:cxnSpLocks/>
          </p:cNvCxnSpPr>
          <p:nvPr/>
        </p:nvCxnSpPr>
        <p:spPr>
          <a:xfrm flipV="1">
            <a:off x="6553509" y="1635892"/>
            <a:ext cx="567167" cy="50684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4E9DB-292A-4FFB-91AB-04CE2F4ACD85}"/>
              </a:ext>
            </a:extLst>
          </p:cNvPr>
          <p:cNvCxnSpPr>
            <a:cxnSpLocks/>
          </p:cNvCxnSpPr>
          <p:nvPr/>
        </p:nvCxnSpPr>
        <p:spPr>
          <a:xfrm flipH="1" flipV="1">
            <a:off x="7494585" y="1635289"/>
            <a:ext cx="755038" cy="42327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8EB30D8-3E13-429D-8357-50DD269B2C98}"/>
              </a:ext>
            </a:extLst>
          </p:cNvPr>
          <p:cNvSpPr txBox="1"/>
          <p:nvPr/>
        </p:nvSpPr>
        <p:spPr>
          <a:xfrm rot="20389123">
            <a:off x="7457583" y="2282478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5ECE3F-F0D5-4A63-8105-953F41B563EE}"/>
              </a:ext>
            </a:extLst>
          </p:cNvPr>
          <p:cNvCxnSpPr>
            <a:cxnSpLocks/>
          </p:cNvCxnSpPr>
          <p:nvPr/>
        </p:nvCxnSpPr>
        <p:spPr>
          <a:xfrm flipH="1">
            <a:off x="7139180" y="2301660"/>
            <a:ext cx="1110443" cy="39423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D8F8BE6-A2D5-4D37-A0ED-FE96F63E0281}"/>
              </a:ext>
            </a:extLst>
          </p:cNvPr>
          <p:cNvSpPr txBox="1"/>
          <p:nvPr/>
        </p:nvSpPr>
        <p:spPr>
          <a:xfrm rot="19018318">
            <a:off x="6680625" y="182055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6">
                    <a:lumMod val="75000"/>
                  </a:schemeClr>
                </a:solidFill>
              </a:rPr>
              <a:t>mqtt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2EE0A01-1380-4AF8-B127-1C58C58E3117}"/>
              </a:ext>
            </a:extLst>
          </p:cNvPr>
          <p:cNvGrpSpPr/>
          <p:nvPr/>
        </p:nvGrpSpPr>
        <p:grpSpPr>
          <a:xfrm>
            <a:off x="5970902" y="4393023"/>
            <a:ext cx="503664" cy="527101"/>
            <a:chOff x="5985038" y="4329015"/>
            <a:chExt cx="503664" cy="52710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0CF5C9A-9356-44B3-A8C8-39F1B449711F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14923B26-9AB0-4CDB-BFEB-463EB7FB0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C451CC7-34B5-4C18-905F-5225309005D7}"/>
              </a:ext>
            </a:extLst>
          </p:cNvPr>
          <p:cNvGrpSpPr/>
          <p:nvPr/>
        </p:nvGrpSpPr>
        <p:grpSpPr>
          <a:xfrm>
            <a:off x="4012477" y="3713252"/>
            <a:ext cx="503664" cy="527101"/>
            <a:chOff x="5985038" y="4329015"/>
            <a:chExt cx="503664" cy="52710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792C16F-3488-4C69-9D30-400B7E6526B3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065917D2-BB5B-40C1-9E7E-376CC174A0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DDCAD0E-76D7-4432-A5C1-D9DED2D76837}"/>
              </a:ext>
            </a:extLst>
          </p:cNvPr>
          <p:cNvGrpSpPr/>
          <p:nvPr/>
        </p:nvGrpSpPr>
        <p:grpSpPr>
          <a:xfrm>
            <a:off x="4774837" y="2513784"/>
            <a:ext cx="503664" cy="527101"/>
            <a:chOff x="5985038" y="4329015"/>
            <a:chExt cx="503664" cy="52710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153DF47-5E8A-4724-91BB-01447F1B7B88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0" name="Picture 2">
              <a:extLst>
                <a:ext uri="{FF2B5EF4-FFF2-40B4-BE49-F238E27FC236}">
                  <a16:creationId xmlns:a16="http://schemas.microsoft.com/office/drawing/2014/main" id="{9C4E36F0-3E34-4829-BAC7-58953FBA5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45A0E18-EAD7-428B-9CC0-BF4C72DA1F1D}"/>
              </a:ext>
            </a:extLst>
          </p:cNvPr>
          <p:cNvGrpSpPr/>
          <p:nvPr/>
        </p:nvGrpSpPr>
        <p:grpSpPr>
          <a:xfrm>
            <a:off x="7018201" y="3316275"/>
            <a:ext cx="503664" cy="527101"/>
            <a:chOff x="5985038" y="4329015"/>
            <a:chExt cx="503664" cy="52710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7BDA78C-DB16-4892-B976-3ACD9BB1EBE2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3" name="Picture 2">
              <a:extLst>
                <a:ext uri="{FF2B5EF4-FFF2-40B4-BE49-F238E27FC236}">
                  <a16:creationId xmlns:a16="http://schemas.microsoft.com/office/drawing/2014/main" id="{90B827CE-637D-4D01-A44B-3939ACB70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FE86011-623B-4369-A962-87FA6DA638DB}"/>
              </a:ext>
            </a:extLst>
          </p:cNvPr>
          <p:cNvGrpSpPr/>
          <p:nvPr/>
        </p:nvGrpSpPr>
        <p:grpSpPr>
          <a:xfrm>
            <a:off x="6604057" y="3860705"/>
            <a:ext cx="503664" cy="527101"/>
            <a:chOff x="5985038" y="4329015"/>
            <a:chExt cx="503664" cy="52710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5550606-97CE-4DC7-AA20-56CDF1E4E84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6" name="Picture 2">
              <a:extLst>
                <a:ext uri="{FF2B5EF4-FFF2-40B4-BE49-F238E27FC236}">
                  <a16:creationId xmlns:a16="http://schemas.microsoft.com/office/drawing/2014/main" id="{732AD19A-E143-49D9-BDE8-061112E30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9B4D216-6814-404D-8678-679D07ABAB43}"/>
              </a:ext>
            </a:extLst>
          </p:cNvPr>
          <p:cNvGrpSpPr/>
          <p:nvPr/>
        </p:nvGrpSpPr>
        <p:grpSpPr>
          <a:xfrm>
            <a:off x="4386044" y="4280254"/>
            <a:ext cx="503664" cy="527101"/>
            <a:chOff x="5985038" y="4329015"/>
            <a:chExt cx="503664" cy="527101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2B755E-2763-4909-BD69-B747C0450DB6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9" name="Picture 2">
              <a:extLst>
                <a:ext uri="{FF2B5EF4-FFF2-40B4-BE49-F238E27FC236}">
                  <a16:creationId xmlns:a16="http://schemas.microsoft.com/office/drawing/2014/main" id="{CCC96925-D13E-4EE8-B337-580A134E1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A218E17-E642-42FD-B449-FB5DF0043EDE}"/>
              </a:ext>
            </a:extLst>
          </p:cNvPr>
          <p:cNvGrpSpPr/>
          <p:nvPr/>
        </p:nvGrpSpPr>
        <p:grpSpPr>
          <a:xfrm>
            <a:off x="5062460" y="4516134"/>
            <a:ext cx="503664" cy="527101"/>
            <a:chOff x="5985038" y="4329015"/>
            <a:chExt cx="503664" cy="52710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5F8CBA-3223-4FA3-89AE-CD1948DF1CE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5F395607-0E8E-480E-A66B-2F88B05907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E58CA3-E336-4FB9-9132-F4B8BEBC251B}"/>
              </a:ext>
            </a:extLst>
          </p:cNvPr>
          <p:cNvGrpSpPr/>
          <p:nvPr/>
        </p:nvGrpSpPr>
        <p:grpSpPr>
          <a:xfrm>
            <a:off x="3982570" y="2938496"/>
            <a:ext cx="503664" cy="527101"/>
            <a:chOff x="5985038" y="4329015"/>
            <a:chExt cx="503664" cy="52710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88235E-5C00-4A9F-809B-B92564261841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5" name="Picture 2">
              <a:extLst>
                <a:ext uri="{FF2B5EF4-FFF2-40B4-BE49-F238E27FC236}">
                  <a16:creationId xmlns:a16="http://schemas.microsoft.com/office/drawing/2014/main" id="{6C6F9A71-E5B7-4BCF-871C-C0C4907EC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426A1-3F53-41C4-9AEA-CF4D88F7ACF9}"/>
              </a:ext>
            </a:extLst>
          </p:cNvPr>
          <p:cNvSpPr txBox="1"/>
          <p:nvPr/>
        </p:nvSpPr>
        <p:spPr>
          <a:xfrm>
            <a:off x="2266874" y="376406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smart-IR-Turbidimeter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F51E3BF-3C1E-405E-BF6C-19C033F36983}"/>
              </a:ext>
            </a:extLst>
          </p:cNvPr>
          <p:cNvSpPr txBox="1"/>
          <p:nvPr/>
        </p:nvSpPr>
        <p:spPr>
          <a:xfrm>
            <a:off x="2812843" y="4590481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smart-Colorimeter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832827-5035-47E5-A0B2-E8839CC2CA94}"/>
              </a:ext>
            </a:extLst>
          </p:cNvPr>
          <p:cNvSpPr txBox="1"/>
          <p:nvPr/>
        </p:nvSpPr>
        <p:spPr>
          <a:xfrm>
            <a:off x="2203877" y="2955563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smart-UV-Photometer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9E7F27A-5EFF-4322-A40A-64F1064999F6}"/>
              </a:ext>
            </a:extLst>
          </p:cNvPr>
          <p:cNvSpPr txBox="1"/>
          <p:nvPr/>
        </p:nvSpPr>
        <p:spPr>
          <a:xfrm>
            <a:off x="6401123" y="4701277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smart-ORP-Meter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571B3A-9698-4F12-A3A7-FCE31C177079}"/>
              </a:ext>
            </a:extLst>
          </p:cNvPr>
          <p:cNvSpPr txBox="1"/>
          <p:nvPr/>
        </p:nvSpPr>
        <p:spPr>
          <a:xfrm>
            <a:off x="7034052" y="4142903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smart-EC-Meter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AE9453-1F4F-448F-8D57-40FF81CAD69B}"/>
              </a:ext>
            </a:extLst>
          </p:cNvPr>
          <p:cNvSpPr txBox="1"/>
          <p:nvPr/>
        </p:nvSpPr>
        <p:spPr>
          <a:xfrm>
            <a:off x="7490083" y="3325264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smart-pH-Meter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DEF471-3662-4CD4-92D1-F8474CF3B81F}"/>
              </a:ext>
            </a:extLst>
          </p:cNvPr>
          <p:cNvSpPr txBox="1"/>
          <p:nvPr/>
        </p:nvSpPr>
        <p:spPr>
          <a:xfrm>
            <a:off x="4424235" y="503505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smart-Thermometer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403A022-0C7B-448A-9CF5-7653ECDA9F6D}"/>
              </a:ext>
            </a:extLst>
          </p:cNvPr>
          <p:cNvSpPr txBox="1"/>
          <p:nvPr/>
        </p:nvSpPr>
        <p:spPr>
          <a:xfrm>
            <a:off x="2988545" y="2299599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smart-RGB-Photometer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4A267B-D904-43CD-B612-779AA7907610}"/>
              </a:ext>
            </a:extLst>
          </p:cNvPr>
          <p:cNvSpPr txBox="1"/>
          <p:nvPr/>
        </p:nvSpPr>
        <p:spPr>
          <a:xfrm>
            <a:off x="6350194" y="3493936"/>
            <a:ext cx="6696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b="1" noProof="1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D36BE96-A43B-4F52-A75B-E6DDD1D3B440}"/>
              </a:ext>
            </a:extLst>
          </p:cNvPr>
          <p:cNvGrpSpPr/>
          <p:nvPr/>
        </p:nvGrpSpPr>
        <p:grpSpPr>
          <a:xfrm>
            <a:off x="4797771" y="2726382"/>
            <a:ext cx="2122256" cy="1357737"/>
            <a:chOff x="4640896" y="2795923"/>
            <a:chExt cx="2122256" cy="135773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58DEE10-7555-4DCD-9FCC-0A1138FF568D}"/>
                </a:ext>
              </a:extLst>
            </p:cNvPr>
            <p:cNvSpPr txBox="1"/>
            <p:nvPr/>
          </p:nvSpPr>
          <p:spPr>
            <a:xfrm>
              <a:off x="6280328" y="324224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noProof="1">
                  <a:solidFill>
                    <a:schemeClr val="accent6">
                      <a:lumMod val="75000"/>
                    </a:schemeClr>
                  </a:solidFill>
                </a:rPr>
                <a:t>IoT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FAAEFD1-AAFC-4B9F-BB8C-4DC78EC8B55D}"/>
                </a:ext>
              </a:extLst>
            </p:cNvPr>
            <p:cNvGrpSpPr/>
            <p:nvPr/>
          </p:nvGrpSpPr>
          <p:grpSpPr>
            <a:xfrm>
              <a:off x="4640896" y="2795923"/>
              <a:ext cx="1765889" cy="1357737"/>
              <a:chOff x="4513165" y="2845735"/>
              <a:chExt cx="1765889" cy="135773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BC94C7E-231C-4557-9DA7-93503BE2C846}"/>
                  </a:ext>
                </a:extLst>
              </p:cNvPr>
              <p:cNvGrpSpPr/>
              <p:nvPr/>
            </p:nvGrpSpPr>
            <p:grpSpPr>
              <a:xfrm>
                <a:off x="5288605" y="3095844"/>
                <a:ext cx="372338" cy="1107628"/>
                <a:chOff x="5312710" y="3149316"/>
                <a:chExt cx="372338" cy="1107628"/>
              </a:xfrm>
            </p:grpSpPr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62AD3807-F9ED-41CD-9861-034DEEBA74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20715" y="3149316"/>
                  <a:ext cx="364333" cy="310358"/>
                </a:xfrm>
                <a:prstGeom prst="rect">
                  <a:avLst/>
                </a:prstGeom>
              </p:spPr>
            </p:pic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B349BD5F-9661-40D8-95DF-390494EE46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0800000">
                  <a:off x="5312710" y="3946586"/>
                  <a:ext cx="364333" cy="310358"/>
                </a:xfrm>
                <a:prstGeom prst="rect">
                  <a:avLst/>
                </a:prstGeom>
              </p:spPr>
            </p:pic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6C58A04-5D8F-4378-98C9-276801BEBE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35807" y="3427390"/>
                <a:ext cx="411354" cy="384105"/>
                <a:chOff x="9887936" y="2577787"/>
                <a:chExt cx="734553" cy="685899"/>
              </a:xfrm>
            </p:grpSpPr>
            <p:sp>
              <p:nvSpPr>
                <p:cNvPr id="116" name="Pentagon 115">
                  <a:extLst>
                    <a:ext uri="{FF2B5EF4-FFF2-40B4-BE49-F238E27FC236}">
                      <a16:creationId xmlns:a16="http://schemas.microsoft.com/office/drawing/2014/main" id="{A1991EDF-F3FD-4914-A88C-9D7AA038EEE3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18" name="Flowchart: Connector 117">
                  <a:extLst>
                    <a:ext uri="{FF2B5EF4-FFF2-40B4-BE49-F238E27FC236}">
                      <a16:creationId xmlns:a16="http://schemas.microsoft.com/office/drawing/2014/main" id="{A47800A1-F291-4452-9DCC-35B13BCAA98B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0" name="Flowchart: Connector 119">
                  <a:extLst>
                    <a:ext uri="{FF2B5EF4-FFF2-40B4-BE49-F238E27FC236}">
                      <a16:creationId xmlns:a16="http://schemas.microsoft.com/office/drawing/2014/main" id="{007E91D8-C405-4CA4-A948-C978454336EF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1" name="Flowchart: Connector 120">
                  <a:extLst>
                    <a:ext uri="{FF2B5EF4-FFF2-40B4-BE49-F238E27FC236}">
                      <a16:creationId xmlns:a16="http://schemas.microsoft.com/office/drawing/2014/main" id="{0CDA5D7A-12A5-45BF-AA8C-3320641FC43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2" name="Flowchart: Connector 121">
                  <a:extLst>
                    <a:ext uri="{FF2B5EF4-FFF2-40B4-BE49-F238E27FC236}">
                      <a16:creationId xmlns:a16="http://schemas.microsoft.com/office/drawing/2014/main" id="{9EDDA133-C98D-4E2E-9B86-C7ADA713955E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3" name="Flowchart: Connector 122">
                  <a:extLst>
                    <a:ext uri="{FF2B5EF4-FFF2-40B4-BE49-F238E27FC236}">
                      <a16:creationId xmlns:a16="http://schemas.microsoft.com/office/drawing/2014/main" id="{029F3AE6-1D0D-4EC2-BDB2-61E89C35DAF8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5D99BC6E-6420-41C4-B7C4-DFA67D1ACA66}"/>
                    </a:ext>
                  </a:extLst>
                </p:cNvPr>
                <p:cNvCxnSpPr>
                  <a:cxnSpLocks/>
                  <a:stCxn id="118" idx="5"/>
                  <a:endCxn id="123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64AD6DE1-0B37-46AF-BFDE-E5DEF7221DD5}"/>
                    </a:ext>
                  </a:extLst>
                </p:cNvPr>
                <p:cNvCxnSpPr>
                  <a:cxnSpLocks/>
                  <a:stCxn id="118" idx="5"/>
                  <a:endCxn id="120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02FC2F38-BDFE-4CAB-A490-84A3CBA630F6}"/>
                    </a:ext>
                  </a:extLst>
                </p:cNvPr>
                <p:cNvCxnSpPr>
                  <a:cxnSpLocks/>
                  <a:stCxn id="121" idx="3"/>
                  <a:endCxn id="122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64C7310B-C1E9-40FB-B3BC-F502822411E8}"/>
                    </a:ext>
                  </a:extLst>
                </p:cNvPr>
                <p:cNvCxnSpPr>
                  <a:cxnSpLocks/>
                  <a:stCxn id="122" idx="6"/>
                  <a:endCxn id="123" idx="2"/>
                </p:cNvCxnSpPr>
                <p:nvPr/>
              </p:nvCxnSpPr>
              <p:spPr>
                <a:xfrm flipV="1">
                  <a:off x="9988258" y="2982309"/>
                  <a:ext cx="533909" cy="1759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68165ED5-8AFC-4787-BFCE-EE701821B942}"/>
                    </a:ext>
                  </a:extLst>
                </p:cNvPr>
                <p:cNvCxnSpPr>
                  <a:cxnSpLocks/>
                  <a:stCxn id="121" idx="3"/>
                  <a:endCxn id="120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90FC9782-C6E4-4422-A2C6-10E1AF34EF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88518" y="3427146"/>
                <a:ext cx="411354" cy="384105"/>
                <a:chOff x="9887936" y="2577787"/>
                <a:chExt cx="734553" cy="685899"/>
              </a:xfrm>
            </p:grpSpPr>
            <p:sp>
              <p:nvSpPr>
                <p:cNvPr id="179" name="Pentagon 178">
                  <a:extLst>
                    <a:ext uri="{FF2B5EF4-FFF2-40B4-BE49-F238E27FC236}">
                      <a16:creationId xmlns:a16="http://schemas.microsoft.com/office/drawing/2014/main" id="{0BB5D74B-35A7-4CA5-91F3-6BC2314A51E9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0" name="Flowchart: Connector 179">
                  <a:extLst>
                    <a:ext uri="{FF2B5EF4-FFF2-40B4-BE49-F238E27FC236}">
                      <a16:creationId xmlns:a16="http://schemas.microsoft.com/office/drawing/2014/main" id="{B3E8BEC9-4D23-4534-9CC0-9757FF101F32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1" name="Flowchart: Connector 180">
                  <a:extLst>
                    <a:ext uri="{FF2B5EF4-FFF2-40B4-BE49-F238E27FC236}">
                      <a16:creationId xmlns:a16="http://schemas.microsoft.com/office/drawing/2014/main" id="{DA511C3B-5D6E-4AD7-955D-0E9662774161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2" name="Flowchart: Connector 181">
                  <a:extLst>
                    <a:ext uri="{FF2B5EF4-FFF2-40B4-BE49-F238E27FC236}">
                      <a16:creationId xmlns:a16="http://schemas.microsoft.com/office/drawing/2014/main" id="{C47775ED-F0C6-4555-9907-E656FACC594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3" name="Flowchart: Connector 182">
                  <a:extLst>
                    <a:ext uri="{FF2B5EF4-FFF2-40B4-BE49-F238E27FC236}">
                      <a16:creationId xmlns:a16="http://schemas.microsoft.com/office/drawing/2014/main" id="{F488F1AE-CAB5-4E22-B011-A87224AEB059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4" name="Flowchart: Connector 183">
                  <a:extLst>
                    <a:ext uri="{FF2B5EF4-FFF2-40B4-BE49-F238E27FC236}">
                      <a16:creationId xmlns:a16="http://schemas.microsoft.com/office/drawing/2014/main" id="{C424D5F4-5B30-4445-933E-976B1129767B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E14526A3-D093-43C4-91C2-7A6970061B89}"/>
                    </a:ext>
                  </a:extLst>
                </p:cNvPr>
                <p:cNvCxnSpPr>
                  <a:cxnSpLocks/>
                  <a:stCxn id="180" idx="5"/>
                  <a:endCxn id="184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0B53DBB1-9BF3-4EDD-8986-D5AEF35C8F38}"/>
                    </a:ext>
                  </a:extLst>
                </p:cNvPr>
                <p:cNvCxnSpPr>
                  <a:cxnSpLocks/>
                  <a:stCxn id="180" idx="5"/>
                  <a:endCxn id="181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834C06B-F37B-45AB-9082-8FA1EDBE3D0B}"/>
                    </a:ext>
                  </a:extLst>
                </p:cNvPr>
                <p:cNvCxnSpPr>
                  <a:cxnSpLocks/>
                  <a:stCxn id="182" idx="3"/>
                  <a:endCxn id="183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39EFCBCB-4987-45CC-A30D-F0EA93F7B28D}"/>
                    </a:ext>
                  </a:extLst>
                </p:cNvPr>
                <p:cNvCxnSpPr>
                  <a:cxnSpLocks/>
                  <a:stCxn id="183" idx="6"/>
                  <a:endCxn id="184" idx="6"/>
                </p:cNvCxnSpPr>
                <p:nvPr/>
              </p:nvCxnSpPr>
              <p:spPr>
                <a:xfrm flipV="1">
                  <a:off x="9988259" y="2982309"/>
                  <a:ext cx="634230" cy="1759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0D35BB1C-0F1D-48AA-8D18-948B60DCA53C}"/>
                    </a:ext>
                  </a:extLst>
                </p:cNvPr>
                <p:cNvCxnSpPr>
                  <a:cxnSpLocks/>
                  <a:stCxn id="182" idx="3"/>
                  <a:endCxn id="181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7E15F288-D5F6-45E5-BBD6-2CE07E1D6180}"/>
                  </a:ext>
                </a:extLst>
              </p:cNvPr>
              <p:cNvSpPr txBox="1"/>
              <p:nvPr/>
            </p:nvSpPr>
            <p:spPr>
              <a:xfrm>
                <a:off x="4513165" y="3748346"/>
                <a:ext cx="8467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ESPEasy</a:t>
                </a:r>
              </a:p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P2P network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6B70EEB-A143-4785-A96A-33250E4EFEF8}"/>
                  </a:ext>
                </a:extLst>
              </p:cNvPr>
              <p:cNvSpPr txBox="1"/>
              <p:nvPr/>
            </p:nvSpPr>
            <p:spPr>
              <a:xfrm>
                <a:off x="5600663" y="2845735"/>
                <a:ext cx="67839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MQTT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subscribe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publish</a:t>
                </a:r>
              </a:p>
            </p:txBody>
          </p:sp>
        </p:grp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9A61E736-5361-4515-8FD4-53C58C5D8056}"/>
              </a:ext>
            </a:extLst>
          </p:cNvPr>
          <p:cNvSpPr txBox="1"/>
          <p:nvPr/>
        </p:nvSpPr>
        <p:spPr>
          <a:xfrm rot="1752455">
            <a:off x="7608511" y="1812765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8F943-BBD8-454D-BABB-4606867137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40" y="606204"/>
            <a:ext cx="2809618" cy="1083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A76D55-FA08-4735-B497-5A72DC667B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1255" y="1733812"/>
            <a:ext cx="2398401" cy="354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42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9ABE99-C75D-4CE1-B46A-DAB85F89B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1666875"/>
            <a:ext cx="66865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9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C792E5-69EF-42FB-A583-11CB73E5DA4B}"/>
              </a:ext>
            </a:extLst>
          </p:cNvPr>
          <p:cNvSpPr>
            <a:spLocks noChangeAspect="1"/>
          </p:cNvSpPr>
          <p:nvPr/>
        </p:nvSpPr>
        <p:spPr>
          <a:xfrm>
            <a:off x="3313285" y="4124834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2A3FEB-DE60-4637-95D5-854FBB345B13}"/>
              </a:ext>
            </a:extLst>
          </p:cNvPr>
          <p:cNvSpPr>
            <a:spLocks noChangeAspect="1"/>
          </p:cNvSpPr>
          <p:nvPr/>
        </p:nvSpPr>
        <p:spPr>
          <a:xfrm>
            <a:off x="6817047" y="4469717"/>
            <a:ext cx="2122942" cy="5498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F9073B-A55C-45DC-85DE-1C69DB4C4EC5}"/>
              </a:ext>
            </a:extLst>
          </p:cNvPr>
          <p:cNvSpPr>
            <a:spLocks noChangeAspect="1"/>
          </p:cNvSpPr>
          <p:nvPr/>
        </p:nvSpPr>
        <p:spPr>
          <a:xfrm>
            <a:off x="3308619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0549AC-2056-4E41-89A2-C539832E356C}"/>
              </a:ext>
            </a:extLst>
          </p:cNvPr>
          <p:cNvSpPr>
            <a:spLocks noChangeAspect="1"/>
          </p:cNvSpPr>
          <p:nvPr/>
        </p:nvSpPr>
        <p:spPr>
          <a:xfrm>
            <a:off x="6817047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E56D1-D9C2-4FA3-BF25-17C37B1FD02C}"/>
              </a:ext>
            </a:extLst>
          </p:cNvPr>
          <p:cNvSpPr txBox="1"/>
          <p:nvPr/>
        </p:nvSpPr>
        <p:spPr>
          <a:xfrm>
            <a:off x="5299456" y="184062"/>
            <a:ext cx="17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Empty Sample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527FDE-DA33-4787-ABE9-2F5CF77E818D}"/>
              </a:ext>
            </a:extLst>
          </p:cNvPr>
          <p:cNvSpPr txBox="1"/>
          <p:nvPr/>
        </p:nvSpPr>
        <p:spPr>
          <a:xfrm>
            <a:off x="6933427" y="5680817"/>
            <a:ext cx="174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Absorbance of</a:t>
            </a:r>
            <a:br>
              <a:rPr lang="en-GB" dirty="0"/>
            </a:br>
            <a:r>
              <a:rPr lang="en-GB" dirty="0"/>
              <a:t>complementary</a:t>
            </a:r>
          </a:p>
          <a:p>
            <a:pPr algn="ctr"/>
            <a:r>
              <a:rPr lang="en-GB" dirty="0" err="1"/>
              <a:t>colors</a:t>
            </a:r>
            <a:endParaRPr lang="en-GB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3B05A-6C20-4D63-BEA7-EAF789689506}"/>
              </a:ext>
            </a:extLst>
          </p:cNvPr>
          <p:cNvSpPr txBox="1"/>
          <p:nvPr/>
        </p:nvSpPr>
        <p:spPr>
          <a:xfrm>
            <a:off x="7560802" y="1319161"/>
            <a:ext cx="33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A8171-1272-4A9B-9772-3AB253268DB2}"/>
              </a:ext>
            </a:extLst>
          </p:cNvPr>
          <p:cNvSpPr txBox="1"/>
          <p:nvPr/>
        </p:nvSpPr>
        <p:spPr>
          <a:xfrm>
            <a:off x="7537331" y="4557794"/>
            <a:ext cx="3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73F0E6-76DF-460F-BC21-5E104D36092E}"/>
              </a:ext>
            </a:extLst>
          </p:cNvPr>
          <p:cNvSpPr txBox="1"/>
          <p:nvPr/>
        </p:nvSpPr>
        <p:spPr>
          <a:xfrm>
            <a:off x="3209308" y="5672123"/>
            <a:ext cx="2220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Monochromatic light of an defined range of wavelengths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60FA4A-A26B-4B94-B896-D0B9CA679F41}"/>
              </a:ext>
            </a:extLst>
          </p:cNvPr>
          <p:cNvGrpSpPr/>
          <p:nvPr/>
        </p:nvGrpSpPr>
        <p:grpSpPr>
          <a:xfrm>
            <a:off x="587005" y="2724304"/>
            <a:ext cx="2494916" cy="982289"/>
            <a:chOff x="401216" y="2528564"/>
            <a:chExt cx="2494916" cy="98228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0D9507-A0E0-4278-AEA6-A79B3CA2964A}"/>
                </a:ext>
              </a:extLst>
            </p:cNvPr>
            <p:cNvGrpSpPr/>
            <p:nvPr/>
          </p:nvGrpSpPr>
          <p:grpSpPr>
            <a:xfrm>
              <a:off x="1616016" y="2528564"/>
              <a:ext cx="1280116" cy="982289"/>
              <a:chOff x="1590962" y="2537895"/>
              <a:chExt cx="1280116" cy="982289"/>
            </a:xfrm>
          </p:grpSpPr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7B469CE2-DAE4-4079-B1AA-DE18F6138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800100" cy="800100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85DD32-F2C9-4267-B90C-879D728FB44F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37264B-4C93-4835-BBDC-A0C304FCAC9D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8D0664-6F35-4378-9F9D-F518CF29F92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A08E2C-FB4F-4C11-9930-B52791DE6CEC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41B4FC-5FA5-4126-9A20-B7C831C79A4D}"/>
              </a:ext>
            </a:extLst>
          </p:cNvPr>
          <p:cNvGrpSpPr/>
          <p:nvPr/>
        </p:nvGrpSpPr>
        <p:grpSpPr>
          <a:xfrm>
            <a:off x="5651911" y="3813144"/>
            <a:ext cx="914587" cy="2028796"/>
            <a:chOff x="5651911" y="3503648"/>
            <a:chExt cx="914587" cy="20287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7F2298-7E2D-4968-84C1-68B218561A82}"/>
                </a:ext>
              </a:extLst>
            </p:cNvPr>
            <p:cNvGrpSpPr/>
            <p:nvPr/>
          </p:nvGrpSpPr>
          <p:grpSpPr>
            <a:xfrm>
              <a:off x="5651911" y="3503648"/>
              <a:ext cx="914587" cy="2028796"/>
              <a:chOff x="4139662" y="671807"/>
              <a:chExt cx="914587" cy="4953167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BA585709-271D-4722-B9F7-FFC1BD12DB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9662" y="4715146"/>
                <a:ext cx="909828" cy="909828"/>
              </a:xfrm>
              <a:prstGeom prst="flowChartConnector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922E8E-B060-4FBA-BB5E-5A8FCEE2FC01}"/>
                  </a:ext>
                </a:extLst>
              </p:cNvPr>
              <p:cNvSpPr/>
              <p:nvPr/>
            </p:nvSpPr>
            <p:spPr>
              <a:xfrm>
                <a:off x="4139849" y="671807"/>
                <a:ext cx="914400" cy="4467974"/>
              </a:xfrm>
              <a:prstGeom prst="rect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F5A284F-D56C-4704-9FBE-33DD6EA0C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4380" y="5139781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36FA21C-FE1F-4273-BE49-8EDC25E3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1587" y="671807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7673ED-38E4-4612-8B43-017F4B88C867}"/>
                </a:ext>
              </a:extLst>
            </p:cNvPr>
            <p:cNvSpPr txBox="1"/>
            <p:nvPr/>
          </p:nvSpPr>
          <p:spPr>
            <a:xfrm>
              <a:off x="5954305" y="4841057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A86AD31-082A-4ABF-8755-A9F8F6CE03E7}"/>
                </a:ext>
              </a:extLst>
            </p:cNvPr>
            <p:cNvCxnSpPr>
              <a:cxnSpLocks/>
            </p:cNvCxnSpPr>
            <p:nvPr/>
          </p:nvCxnSpPr>
          <p:spPr>
            <a:xfrm>
              <a:off x="5677298" y="4846529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2F37FF-84A8-4C4B-B983-A3A232241D06}"/>
                </a:ext>
              </a:extLst>
            </p:cNvPr>
            <p:cNvSpPr txBox="1"/>
            <p:nvPr/>
          </p:nvSpPr>
          <p:spPr>
            <a:xfrm>
              <a:off x="5810170" y="4248298"/>
              <a:ext cx="657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ε</a:t>
              </a:r>
              <a:r>
                <a:rPr lang="en-GB" b="1" baseline="-25000" dirty="0" err="1"/>
                <a:t>λ</a:t>
              </a:r>
              <a:r>
                <a:rPr lang="en-GB" b="1" baseline="-25000" dirty="0"/>
                <a:t> </a:t>
              </a:r>
              <a:r>
                <a:rPr lang="en-GB" b="1" dirty="0"/>
                <a:t>, c 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E2A7D64-2B5E-42F2-B027-DAF28C3BC5EB}"/>
              </a:ext>
            </a:extLst>
          </p:cNvPr>
          <p:cNvSpPr txBox="1"/>
          <p:nvPr/>
        </p:nvSpPr>
        <p:spPr>
          <a:xfrm>
            <a:off x="8980041" y="5819316"/>
            <a:ext cx="107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Light</a:t>
            </a:r>
            <a:br>
              <a:rPr lang="en-GB" dirty="0"/>
            </a:br>
            <a:r>
              <a:rPr lang="en-GB" dirty="0"/>
              <a:t>sensor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4A3493-28B3-452B-ACC6-F5D1677DB823}"/>
              </a:ext>
            </a:extLst>
          </p:cNvPr>
          <p:cNvGrpSpPr/>
          <p:nvPr/>
        </p:nvGrpSpPr>
        <p:grpSpPr>
          <a:xfrm>
            <a:off x="9473422" y="2348989"/>
            <a:ext cx="220897" cy="1620685"/>
            <a:chOff x="9375896" y="2238293"/>
            <a:chExt cx="220897" cy="16206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0E07C3-8D22-4171-8F5E-D989864CB73B}"/>
                </a:ext>
              </a:extLst>
            </p:cNvPr>
            <p:cNvSpPr/>
            <p:nvPr/>
          </p:nvSpPr>
          <p:spPr>
            <a:xfrm>
              <a:off x="9434868" y="2238293"/>
              <a:ext cx="161925" cy="16206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09C6DCF-DC74-4FC9-981B-8D9A4E925FE1}"/>
                </a:ext>
              </a:extLst>
            </p:cNvPr>
            <p:cNvSpPr/>
            <p:nvPr/>
          </p:nvSpPr>
          <p:spPr>
            <a:xfrm>
              <a:off x="9375896" y="2783571"/>
              <a:ext cx="132396" cy="47227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85963DF-9B30-4C29-8B4C-40D3FD5DB920}"/>
              </a:ext>
            </a:extLst>
          </p:cNvPr>
          <p:cNvSpPr txBox="1"/>
          <p:nvPr/>
        </p:nvSpPr>
        <p:spPr>
          <a:xfrm>
            <a:off x="1863982" y="5685862"/>
            <a:ext cx="107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Radiation</a:t>
            </a:r>
          </a:p>
          <a:p>
            <a:pPr algn="ctr"/>
            <a:r>
              <a:rPr lang="en-GB" dirty="0"/>
              <a:t>Source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013B17-C665-45E4-B55D-0192B06677BF}"/>
              </a:ext>
            </a:extLst>
          </p:cNvPr>
          <p:cNvSpPr txBox="1"/>
          <p:nvPr/>
        </p:nvSpPr>
        <p:spPr>
          <a:xfrm>
            <a:off x="5662197" y="5941700"/>
            <a:ext cx="103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Cuvette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54A4CF-AB91-4C23-A281-DD8DDDB4DDDB}"/>
              </a:ext>
            </a:extLst>
          </p:cNvPr>
          <p:cNvSpPr txBox="1"/>
          <p:nvPr/>
        </p:nvSpPr>
        <p:spPr>
          <a:xfrm>
            <a:off x="10177482" y="5680817"/>
            <a:ext cx="1401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Display and processing</a:t>
            </a:r>
            <a:br>
              <a:rPr lang="en-GB" dirty="0"/>
            </a:br>
            <a:r>
              <a:rPr lang="en-GB" dirty="0"/>
              <a:t>units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F7D7E1-7058-4FE6-BB29-ED3F0C6C9EFD}"/>
              </a:ext>
            </a:extLst>
          </p:cNvPr>
          <p:cNvGrpSpPr/>
          <p:nvPr/>
        </p:nvGrpSpPr>
        <p:grpSpPr>
          <a:xfrm>
            <a:off x="10057434" y="2749360"/>
            <a:ext cx="1682380" cy="983574"/>
            <a:chOff x="10090959" y="2553620"/>
            <a:chExt cx="1682380" cy="98357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BC42B81-6369-41EF-8412-F1AE94FD3274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389CDC-7154-4C3E-A262-1D828D892EDB}"/>
                </a:ext>
              </a:extLst>
            </p:cNvPr>
            <p:cNvSpPr txBox="1"/>
            <p:nvPr/>
          </p:nvSpPr>
          <p:spPr>
            <a:xfrm>
              <a:off x="10090959" y="2753019"/>
              <a:ext cx="168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cs typeface="Aparajita" panose="020B0502040204020203" pitchFamily="18" charset="0"/>
                </a:rPr>
                <a:t>0.66484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D37B25C-93B5-4F66-9E1F-BFE52303EB06}"/>
              </a:ext>
            </a:extLst>
          </p:cNvPr>
          <p:cNvSpPr txBox="1"/>
          <p:nvPr/>
        </p:nvSpPr>
        <p:spPr>
          <a:xfrm>
            <a:off x="5240362" y="3172286"/>
            <a:ext cx="173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Sample</a:t>
            </a:r>
          </a:p>
          <a:p>
            <a:pPr algn="ctr"/>
            <a:r>
              <a:rPr lang="en-GB" dirty="0" err="1"/>
              <a:t>Colored</a:t>
            </a:r>
            <a:r>
              <a:rPr lang="en-GB" dirty="0"/>
              <a:t> solution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B08AB5-5154-4C0D-B8F4-5E270EC5E6FF}"/>
              </a:ext>
            </a:extLst>
          </p:cNvPr>
          <p:cNvGrpSpPr/>
          <p:nvPr/>
        </p:nvGrpSpPr>
        <p:grpSpPr>
          <a:xfrm>
            <a:off x="5638464" y="578598"/>
            <a:ext cx="914587" cy="2028796"/>
            <a:chOff x="4139662" y="671807"/>
            <a:chExt cx="914587" cy="4953167"/>
          </a:xfrm>
        </p:grpSpPr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87AED89-4EE8-4C77-9A1E-0E48A7B01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9662" y="4715146"/>
              <a:ext cx="909828" cy="909828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55DB342-E384-4B59-9DCA-5DE00AB5F8CE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23F9DF9-495C-4719-9540-B87A7CAE35FC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1EBFAD3-1155-44CE-B67D-0D9FAEE4E0CB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5C38EF-8D2A-4F53-829E-627F967F88F0}"/>
              </a:ext>
            </a:extLst>
          </p:cNvPr>
          <p:cNvSpPr txBox="1"/>
          <p:nvPr/>
        </p:nvSpPr>
        <p:spPr>
          <a:xfrm>
            <a:off x="4027361" y="13191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22B15E-AC86-4F3D-B2C3-76522041E76C}"/>
              </a:ext>
            </a:extLst>
          </p:cNvPr>
          <p:cNvSpPr txBox="1"/>
          <p:nvPr/>
        </p:nvSpPr>
        <p:spPr>
          <a:xfrm>
            <a:off x="4027361" y="45435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115A061-6AF0-470A-A20E-F6711B29CE1C}"/>
              </a:ext>
            </a:extLst>
          </p:cNvPr>
          <p:cNvSpPr txBox="1"/>
          <p:nvPr/>
        </p:nvSpPr>
        <p:spPr>
          <a:xfrm>
            <a:off x="10110780" y="4557794"/>
            <a:ext cx="140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T</a:t>
            </a:r>
            <a:r>
              <a:rPr lang="en-GB" baseline="-25000" dirty="0" err="1"/>
              <a:t>λ</a:t>
            </a:r>
            <a:r>
              <a:rPr lang="en-GB" dirty="0"/>
              <a:t>, </a:t>
            </a:r>
            <a:r>
              <a:rPr lang="en-GB" dirty="0" err="1"/>
              <a:t>E</a:t>
            </a:r>
            <a:r>
              <a:rPr lang="en-GB" baseline="-25000" dirty="0" err="1"/>
              <a:t>λ</a:t>
            </a:r>
            <a:r>
              <a:rPr lang="en-GB" dirty="0"/>
              <a:t>, </a:t>
            </a:r>
            <a:r>
              <a:rPr lang="en-GB" i="1" dirty="0"/>
              <a:t>SAC</a:t>
            </a:r>
            <a:r>
              <a:rPr lang="el-GR" i="1" baseline="-25000" dirty="0"/>
              <a:t>λ</a:t>
            </a:r>
            <a:r>
              <a:rPr lang="de-DE" dirty="0"/>
              <a:t>, </a:t>
            </a:r>
            <a:r>
              <a:rPr lang="de-DE" i="1" dirty="0"/>
              <a:t>c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4D3C7A-A252-4312-A6CD-FC2C77E97DA1}"/>
              </a:ext>
            </a:extLst>
          </p:cNvPr>
          <p:cNvCxnSpPr/>
          <p:nvPr/>
        </p:nvCxnSpPr>
        <p:spPr>
          <a:xfrm>
            <a:off x="3294551" y="3144150"/>
            <a:ext cx="5976895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B3C199-4DBC-4244-9D8B-18D43747B135}"/>
              </a:ext>
            </a:extLst>
          </p:cNvPr>
          <p:cNvSpPr txBox="1"/>
          <p:nvPr/>
        </p:nvSpPr>
        <p:spPr>
          <a:xfrm>
            <a:off x="3193731" y="2818607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47CE4-4285-4FE6-8869-4F6C5FA7CA5D}"/>
              </a:ext>
            </a:extLst>
          </p:cNvPr>
          <p:cNvSpPr txBox="1"/>
          <p:nvPr/>
        </p:nvSpPr>
        <p:spPr>
          <a:xfrm>
            <a:off x="4574193" y="2829393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Transmitted light measurement</a:t>
            </a:r>
          </a:p>
        </p:txBody>
      </p:sp>
    </p:spTree>
    <p:extLst>
      <p:ext uri="{BB962C8B-B14F-4D97-AF65-F5344CB8AC3E}">
        <p14:creationId xmlns:p14="http://schemas.microsoft.com/office/powerpoint/2010/main" val="262370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C792E5-69EF-42FB-A583-11CB73E5DA4B}"/>
              </a:ext>
            </a:extLst>
          </p:cNvPr>
          <p:cNvSpPr>
            <a:spLocks noChangeAspect="1"/>
          </p:cNvSpPr>
          <p:nvPr/>
        </p:nvSpPr>
        <p:spPr>
          <a:xfrm>
            <a:off x="3313285" y="4124834"/>
            <a:ext cx="2122942" cy="12395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2A3FEB-DE60-4637-95D5-854FBB345B13}"/>
              </a:ext>
            </a:extLst>
          </p:cNvPr>
          <p:cNvSpPr>
            <a:spLocks noChangeAspect="1"/>
          </p:cNvSpPr>
          <p:nvPr/>
        </p:nvSpPr>
        <p:spPr>
          <a:xfrm>
            <a:off x="6817047" y="4469717"/>
            <a:ext cx="2122942" cy="549806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F9073B-A55C-45DC-85DE-1C69DB4C4EC5}"/>
              </a:ext>
            </a:extLst>
          </p:cNvPr>
          <p:cNvSpPr>
            <a:spLocks noChangeAspect="1"/>
          </p:cNvSpPr>
          <p:nvPr/>
        </p:nvSpPr>
        <p:spPr>
          <a:xfrm>
            <a:off x="3308619" y="884041"/>
            <a:ext cx="2122942" cy="12395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0549AC-2056-4E41-89A2-C539832E356C}"/>
              </a:ext>
            </a:extLst>
          </p:cNvPr>
          <p:cNvSpPr>
            <a:spLocks noChangeAspect="1"/>
          </p:cNvSpPr>
          <p:nvPr/>
        </p:nvSpPr>
        <p:spPr>
          <a:xfrm>
            <a:off x="6817047" y="884041"/>
            <a:ext cx="2122942" cy="12395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E56D1-D9C2-4FA3-BF25-17C37B1FD02C}"/>
              </a:ext>
            </a:extLst>
          </p:cNvPr>
          <p:cNvSpPr txBox="1"/>
          <p:nvPr/>
        </p:nvSpPr>
        <p:spPr>
          <a:xfrm>
            <a:off x="5299456" y="184062"/>
            <a:ext cx="17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Empty Sample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527FDE-DA33-4787-ABE9-2F5CF77E818D}"/>
              </a:ext>
            </a:extLst>
          </p:cNvPr>
          <p:cNvSpPr txBox="1"/>
          <p:nvPr/>
        </p:nvSpPr>
        <p:spPr>
          <a:xfrm>
            <a:off x="6933427" y="5680817"/>
            <a:ext cx="174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Absorbance of</a:t>
            </a:r>
            <a:br>
              <a:rPr lang="en-GB" dirty="0"/>
            </a:br>
            <a:r>
              <a:rPr lang="en-GB" dirty="0"/>
              <a:t>complementary</a:t>
            </a:r>
          </a:p>
          <a:p>
            <a:pPr algn="ctr"/>
            <a:r>
              <a:rPr lang="en-GB" dirty="0" err="1"/>
              <a:t>colors</a:t>
            </a:r>
            <a:endParaRPr lang="en-GB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3B05A-6C20-4D63-BEA7-EAF789689506}"/>
              </a:ext>
            </a:extLst>
          </p:cNvPr>
          <p:cNvSpPr txBox="1"/>
          <p:nvPr/>
        </p:nvSpPr>
        <p:spPr>
          <a:xfrm>
            <a:off x="7560802" y="1319161"/>
            <a:ext cx="33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A8171-1272-4A9B-9772-3AB253268DB2}"/>
              </a:ext>
            </a:extLst>
          </p:cNvPr>
          <p:cNvSpPr txBox="1"/>
          <p:nvPr/>
        </p:nvSpPr>
        <p:spPr>
          <a:xfrm>
            <a:off x="7537331" y="4557794"/>
            <a:ext cx="3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73F0E6-76DF-460F-BC21-5E104D36092E}"/>
              </a:ext>
            </a:extLst>
          </p:cNvPr>
          <p:cNvSpPr txBox="1"/>
          <p:nvPr/>
        </p:nvSpPr>
        <p:spPr>
          <a:xfrm>
            <a:off x="3193731" y="5921183"/>
            <a:ext cx="222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Polychromatic light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60FA4A-A26B-4B94-B896-D0B9CA679F41}"/>
              </a:ext>
            </a:extLst>
          </p:cNvPr>
          <p:cNvGrpSpPr/>
          <p:nvPr/>
        </p:nvGrpSpPr>
        <p:grpSpPr>
          <a:xfrm>
            <a:off x="587005" y="2724304"/>
            <a:ext cx="2494916" cy="982289"/>
            <a:chOff x="401216" y="2528564"/>
            <a:chExt cx="2494916" cy="98228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0D9507-A0E0-4278-AEA6-A79B3CA2964A}"/>
                </a:ext>
              </a:extLst>
            </p:cNvPr>
            <p:cNvGrpSpPr/>
            <p:nvPr/>
          </p:nvGrpSpPr>
          <p:grpSpPr>
            <a:xfrm>
              <a:off x="1616016" y="2528564"/>
              <a:ext cx="1280116" cy="982289"/>
              <a:chOff x="1590962" y="2537895"/>
              <a:chExt cx="1280116" cy="982289"/>
            </a:xfrm>
          </p:grpSpPr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7B469CE2-DAE4-4079-B1AA-DE18F6138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800100" cy="800100"/>
              </a:xfrm>
              <a:prstGeom prst="flowChartConnector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85DD32-F2C9-4267-B90C-879D728FB44F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37264B-4C93-4835-BBDC-A0C304FCAC9D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8D0664-6F35-4378-9F9D-F518CF29F92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A08E2C-FB4F-4C11-9930-B52791DE6CEC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41B4FC-5FA5-4126-9A20-B7C831C79A4D}"/>
              </a:ext>
            </a:extLst>
          </p:cNvPr>
          <p:cNvGrpSpPr/>
          <p:nvPr/>
        </p:nvGrpSpPr>
        <p:grpSpPr>
          <a:xfrm>
            <a:off x="5651911" y="3813144"/>
            <a:ext cx="914587" cy="2028796"/>
            <a:chOff x="5651911" y="3503648"/>
            <a:chExt cx="914587" cy="20287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7F2298-7E2D-4968-84C1-68B218561A82}"/>
                </a:ext>
              </a:extLst>
            </p:cNvPr>
            <p:cNvGrpSpPr/>
            <p:nvPr/>
          </p:nvGrpSpPr>
          <p:grpSpPr>
            <a:xfrm>
              <a:off x="5651911" y="3503648"/>
              <a:ext cx="914587" cy="2028796"/>
              <a:chOff x="4139662" y="671807"/>
              <a:chExt cx="914587" cy="4953167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BA585709-271D-4722-B9F7-FFC1BD12DB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9662" y="4715146"/>
                <a:ext cx="909828" cy="909828"/>
              </a:xfrm>
              <a:prstGeom prst="flowChartConnector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922E8E-B060-4FBA-BB5E-5A8FCEE2FC01}"/>
                  </a:ext>
                </a:extLst>
              </p:cNvPr>
              <p:cNvSpPr/>
              <p:nvPr/>
            </p:nvSpPr>
            <p:spPr>
              <a:xfrm>
                <a:off x="4139849" y="671807"/>
                <a:ext cx="914400" cy="4467974"/>
              </a:xfrm>
              <a:prstGeom prst="rect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F5A284F-D56C-4704-9FBE-33DD6EA0C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4380" y="5139781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36FA21C-FE1F-4273-BE49-8EDC25E3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1587" y="671807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7673ED-38E4-4612-8B43-017F4B88C867}"/>
                </a:ext>
              </a:extLst>
            </p:cNvPr>
            <p:cNvSpPr txBox="1"/>
            <p:nvPr/>
          </p:nvSpPr>
          <p:spPr>
            <a:xfrm>
              <a:off x="5954305" y="4841057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A86AD31-082A-4ABF-8755-A9F8F6CE03E7}"/>
                </a:ext>
              </a:extLst>
            </p:cNvPr>
            <p:cNvCxnSpPr>
              <a:cxnSpLocks/>
            </p:cNvCxnSpPr>
            <p:nvPr/>
          </p:nvCxnSpPr>
          <p:spPr>
            <a:xfrm>
              <a:off x="5677298" y="4846529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2F37FF-84A8-4C4B-B983-A3A232241D06}"/>
                </a:ext>
              </a:extLst>
            </p:cNvPr>
            <p:cNvSpPr txBox="1"/>
            <p:nvPr/>
          </p:nvSpPr>
          <p:spPr>
            <a:xfrm>
              <a:off x="5810170" y="4248298"/>
              <a:ext cx="657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ε</a:t>
              </a:r>
              <a:r>
                <a:rPr lang="en-GB" b="1" baseline="-25000" dirty="0" err="1"/>
                <a:t>λ</a:t>
              </a:r>
              <a:r>
                <a:rPr lang="en-GB" b="1" baseline="-25000" dirty="0"/>
                <a:t> </a:t>
              </a:r>
              <a:r>
                <a:rPr lang="en-GB" b="1" dirty="0"/>
                <a:t>, c 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E2A7D64-2B5E-42F2-B027-DAF28C3BC5EB}"/>
              </a:ext>
            </a:extLst>
          </p:cNvPr>
          <p:cNvSpPr txBox="1"/>
          <p:nvPr/>
        </p:nvSpPr>
        <p:spPr>
          <a:xfrm>
            <a:off x="8991630" y="5782683"/>
            <a:ext cx="107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RGB</a:t>
            </a:r>
            <a:br>
              <a:rPr lang="en-GB" dirty="0"/>
            </a:br>
            <a:r>
              <a:rPr lang="en-GB" dirty="0"/>
              <a:t>sensor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5963DF-9B30-4C29-8B4C-40D3FD5DB920}"/>
              </a:ext>
            </a:extLst>
          </p:cNvPr>
          <p:cNvSpPr txBox="1"/>
          <p:nvPr/>
        </p:nvSpPr>
        <p:spPr>
          <a:xfrm>
            <a:off x="1863982" y="5685862"/>
            <a:ext cx="107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Radiation</a:t>
            </a:r>
          </a:p>
          <a:p>
            <a:pPr algn="ctr"/>
            <a:r>
              <a:rPr lang="en-GB" dirty="0"/>
              <a:t>Source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013B17-C665-45E4-B55D-0192B06677BF}"/>
              </a:ext>
            </a:extLst>
          </p:cNvPr>
          <p:cNvSpPr txBox="1"/>
          <p:nvPr/>
        </p:nvSpPr>
        <p:spPr>
          <a:xfrm>
            <a:off x="5662197" y="5941700"/>
            <a:ext cx="103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Cuvette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54A4CF-AB91-4C23-A281-DD8DDDB4DDDB}"/>
              </a:ext>
            </a:extLst>
          </p:cNvPr>
          <p:cNvSpPr txBox="1"/>
          <p:nvPr/>
        </p:nvSpPr>
        <p:spPr>
          <a:xfrm>
            <a:off x="10177482" y="5680817"/>
            <a:ext cx="1401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Display and processing</a:t>
            </a:r>
            <a:br>
              <a:rPr lang="en-GB" dirty="0"/>
            </a:br>
            <a:r>
              <a:rPr lang="en-GB" dirty="0"/>
              <a:t>units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F7D7E1-7058-4FE6-BB29-ED3F0C6C9EFD}"/>
              </a:ext>
            </a:extLst>
          </p:cNvPr>
          <p:cNvGrpSpPr/>
          <p:nvPr/>
        </p:nvGrpSpPr>
        <p:grpSpPr>
          <a:xfrm>
            <a:off x="10058147" y="2749360"/>
            <a:ext cx="1798426" cy="983574"/>
            <a:chOff x="10091672" y="2553620"/>
            <a:chExt cx="1798426" cy="98357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BC42B81-6369-41EF-8412-F1AE94FD3274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389CDC-7154-4C3E-A262-1D828D892EDB}"/>
                </a:ext>
              </a:extLst>
            </p:cNvPr>
            <p:cNvSpPr txBox="1"/>
            <p:nvPr/>
          </p:nvSpPr>
          <p:spPr>
            <a:xfrm>
              <a:off x="10207718" y="2647715"/>
              <a:ext cx="16823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cs typeface="Aparajita" panose="020B0502040204020203" pitchFamily="18" charset="0"/>
                </a:rPr>
                <a:t>X: 0.4980</a:t>
              </a:r>
            </a:p>
            <a:p>
              <a:r>
                <a:rPr lang="en-GB" sz="1400" b="1" dirty="0">
                  <a:cs typeface="Aparajita" panose="020B0502040204020203" pitchFamily="18" charset="0"/>
                </a:rPr>
                <a:t>Y: 0.3774</a:t>
              </a:r>
            </a:p>
            <a:p>
              <a:r>
                <a:rPr lang="en-GB" sz="1400" b="1" dirty="0">
                  <a:cs typeface="Aparajita" panose="020B0502040204020203" pitchFamily="18" charset="0"/>
                </a:rPr>
                <a:t>Z: 0.0759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D37B25C-93B5-4F66-9E1F-BFE52303EB06}"/>
              </a:ext>
            </a:extLst>
          </p:cNvPr>
          <p:cNvSpPr txBox="1"/>
          <p:nvPr/>
        </p:nvSpPr>
        <p:spPr>
          <a:xfrm>
            <a:off x="5240362" y="3172286"/>
            <a:ext cx="173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Sample</a:t>
            </a:r>
          </a:p>
          <a:p>
            <a:pPr algn="ctr"/>
            <a:r>
              <a:rPr lang="en-GB" dirty="0" err="1"/>
              <a:t>Colored</a:t>
            </a:r>
            <a:r>
              <a:rPr lang="en-GB" dirty="0"/>
              <a:t> solution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B08AB5-5154-4C0D-B8F4-5E270EC5E6FF}"/>
              </a:ext>
            </a:extLst>
          </p:cNvPr>
          <p:cNvGrpSpPr/>
          <p:nvPr/>
        </p:nvGrpSpPr>
        <p:grpSpPr>
          <a:xfrm>
            <a:off x="5638464" y="578598"/>
            <a:ext cx="914587" cy="2028796"/>
            <a:chOff x="4139662" y="671807"/>
            <a:chExt cx="914587" cy="4953167"/>
          </a:xfrm>
        </p:grpSpPr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87AED89-4EE8-4C77-9A1E-0E48A7B01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9662" y="4715146"/>
              <a:ext cx="909828" cy="909828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55DB342-E384-4B59-9DCA-5DE00AB5F8CE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23F9DF9-495C-4719-9540-B87A7CAE35FC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1EBFAD3-1155-44CE-B67D-0D9FAEE4E0CB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5C38EF-8D2A-4F53-829E-627F967F88F0}"/>
              </a:ext>
            </a:extLst>
          </p:cNvPr>
          <p:cNvSpPr txBox="1"/>
          <p:nvPr/>
        </p:nvSpPr>
        <p:spPr>
          <a:xfrm>
            <a:off x="4027361" y="13191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22B15E-AC86-4F3D-B2C3-76522041E76C}"/>
              </a:ext>
            </a:extLst>
          </p:cNvPr>
          <p:cNvSpPr txBox="1"/>
          <p:nvPr/>
        </p:nvSpPr>
        <p:spPr>
          <a:xfrm>
            <a:off x="4027361" y="45435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4D3C7A-A252-4312-A6CD-FC2C77E97DA1}"/>
              </a:ext>
            </a:extLst>
          </p:cNvPr>
          <p:cNvCxnSpPr/>
          <p:nvPr/>
        </p:nvCxnSpPr>
        <p:spPr>
          <a:xfrm>
            <a:off x="3294551" y="3144150"/>
            <a:ext cx="5976895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B3C199-4DBC-4244-9D8B-18D43747B135}"/>
              </a:ext>
            </a:extLst>
          </p:cNvPr>
          <p:cNvSpPr txBox="1"/>
          <p:nvPr/>
        </p:nvSpPr>
        <p:spPr>
          <a:xfrm>
            <a:off x="3193731" y="2818607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47CE4-4285-4FE6-8869-4F6C5FA7CA5D}"/>
              </a:ext>
            </a:extLst>
          </p:cNvPr>
          <p:cNvSpPr txBox="1"/>
          <p:nvPr/>
        </p:nvSpPr>
        <p:spPr>
          <a:xfrm>
            <a:off x="4574193" y="2829393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Transmitted light measurement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99E34E-3E37-40B5-9B67-34281502278D}"/>
              </a:ext>
            </a:extLst>
          </p:cNvPr>
          <p:cNvGrpSpPr/>
          <p:nvPr/>
        </p:nvGrpSpPr>
        <p:grpSpPr>
          <a:xfrm>
            <a:off x="9464129" y="2348989"/>
            <a:ext cx="230190" cy="1620685"/>
            <a:chOff x="9464129" y="2348989"/>
            <a:chExt cx="230190" cy="16206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0E07C3-8D22-4171-8F5E-D989864CB73B}"/>
                </a:ext>
              </a:extLst>
            </p:cNvPr>
            <p:cNvSpPr/>
            <p:nvPr/>
          </p:nvSpPr>
          <p:spPr>
            <a:xfrm>
              <a:off x="9532394" y="2348989"/>
              <a:ext cx="161925" cy="16206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6F8C0D5-1300-4607-ACD4-540E2DE320FA}"/>
                </a:ext>
              </a:extLst>
            </p:cNvPr>
            <p:cNvSpPr/>
            <p:nvPr/>
          </p:nvSpPr>
          <p:spPr>
            <a:xfrm>
              <a:off x="9464129" y="2903821"/>
              <a:ext cx="132396" cy="158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7F7396A-35B9-4460-B028-B80DB29E75ED}"/>
                </a:ext>
              </a:extLst>
            </p:cNvPr>
            <p:cNvSpPr/>
            <p:nvPr/>
          </p:nvSpPr>
          <p:spPr>
            <a:xfrm>
              <a:off x="9464186" y="3062221"/>
              <a:ext cx="132396" cy="158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C55734F-C441-40BE-A019-946ACE90135A}"/>
                </a:ext>
              </a:extLst>
            </p:cNvPr>
            <p:cNvSpPr/>
            <p:nvPr/>
          </p:nvSpPr>
          <p:spPr>
            <a:xfrm>
              <a:off x="9468001" y="3220621"/>
              <a:ext cx="132396" cy="158400"/>
            </a:xfrm>
            <a:prstGeom prst="rect">
              <a:avLst/>
            </a:prstGeom>
            <a:solidFill>
              <a:srgbClr val="0040C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D7001D6-7143-4A1D-B9A2-D67BEC22A6E4}"/>
              </a:ext>
            </a:extLst>
          </p:cNvPr>
          <p:cNvSpPr txBox="1"/>
          <p:nvPr/>
        </p:nvSpPr>
        <p:spPr>
          <a:xfrm>
            <a:off x="9388525" y="1938947"/>
            <a:ext cx="2468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Gaussian bandpass filter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8F3586-F305-49D8-B49B-1AB3FEF2F042}"/>
              </a:ext>
            </a:extLst>
          </p:cNvPr>
          <p:cNvSpPr txBox="1"/>
          <p:nvPr/>
        </p:nvSpPr>
        <p:spPr>
          <a:xfrm>
            <a:off x="10110780" y="4557794"/>
            <a:ext cx="140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T</a:t>
            </a:r>
            <a:r>
              <a:rPr lang="en-GB" baseline="-25000" dirty="0" err="1"/>
              <a:t>λ</a:t>
            </a:r>
            <a:r>
              <a:rPr lang="en-GB" dirty="0"/>
              <a:t>, </a:t>
            </a:r>
            <a:r>
              <a:rPr lang="en-GB" dirty="0" err="1"/>
              <a:t>E</a:t>
            </a:r>
            <a:r>
              <a:rPr lang="en-GB" baseline="-25000" dirty="0" err="1"/>
              <a:t>λ</a:t>
            </a:r>
            <a:r>
              <a:rPr lang="en-GB" dirty="0"/>
              <a:t>, </a:t>
            </a:r>
            <a:r>
              <a:rPr lang="en-GB" i="1" dirty="0"/>
              <a:t>SAC</a:t>
            </a:r>
            <a:r>
              <a:rPr lang="el-GR" i="1" baseline="-25000" dirty="0"/>
              <a:t>λ</a:t>
            </a:r>
            <a:r>
              <a:rPr lang="de-DE" dirty="0"/>
              <a:t>, </a:t>
            </a:r>
            <a:r>
              <a:rPr lang="de-DE" i="1" dirty="0"/>
              <a:t>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69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C792E5-69EF-42FB-A583-11CB73E5DA4B}"/>
              </a:ext>
            </a:extLst>
          </p:cNvPr>
          <p:cNvSpPr>
            <a:spLocks noChangeAspect="1"/>
          </p:cNvSpPr>
          <p:nvPr/>
        </p:nvSpPr>
        <p:spPr>
          <a:xfrm>
            <a:off x="3313285" y="4124834"/>
            <a:ext cx="2122942" cy="12395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2A3FEB-DE60-4637-95D5-854FBB345B13}"/>
              </a:ext>
            </a:extLst>
          </p:cNvPr>
          <p:cNvSpPr>
            <a:spLocks noChangeAspect="1"/>
          </p:cNvSpPr>
          <p:nvPr/>
        </p:nvSpPr>
        <p:spPr>
          <a:xfrm>
            <a:off x="6817047" y="4469717"/>
            <a:ext cx="2122942" cy="549806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F9073B-A55C-45DC-85DE-1C69DB4C4EC5}"/>
              </a:ext>
            </a:extLst>
          </p:cNvPr>
          <p:cNvSpPr>
            <a:spLocks noChangeAspect="1"/>
          </p:cNvSpPr>
          <p:nvPr/>
        </p:nvSpPr>
        <p:spPr>
          <a:xfrm>
            <a:off x="3308619" y="884041"/>
            <a:ext cx="2122942" cy="12395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0549AC-2056-4E41-89A2-C539832E356C}"/>
              </a:ext>
            </a:extLst>
          </p:cNvPr>
          <p:cNvSpPr>
            <a:spLocks noChangeAspect="1"/>
          </p:cNvSpPr>
          <p:nvPr/>
        </p:nvSpPr>
        <p:spPr>
          <a:xfrm>
            <a:off x="6817047" y="884041"/>
            <a:ext cx="2122942" cy="12395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E56D1-D9C2-4FA3-BF25-17C37B1FD02C}"/>
              </a:ext>
            </a:extLst>
          </p:cNvPr>
          <p:cNvSpPr txBox="1"/>
          <p:nvPr/>
        </p:nvSpPr>
        <p:spPr>
          <a:xfrm>
            <a:off x="5299456" y="184062"/>
            <a:ext cx="17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Empty Sample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527FDE-DA33-4787-ABE9-2F5CF77E818D}"/>
              </a:ext>
            </a:extLst>
          </p:cNvPr>
          <p:cNvSpPr txBox="1"/>
          <p:nvPr/>
        </p:nvSpPr>
        <p:spPr>
          <a:xfrm>
            <a:off x="6933427" y="5680817"/>
            <a:ext cx="174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Absorbance of</a:t>
            </a:r>
            <a:br>
              <a:rPr lang="en-GB" dirty="0"/>
            </a:br>
            <a:r>
              <a:rPr lang="en-GB" dirty="0"/>
              <a:t>complementary</a:t>
            </a:r>
          </a:p>
          <a:p>
            <a:pPr algn="ctr"/>
            <a:r>
              <a:rPr lang="en-GB" dirty="0" err="1"/>
              <a:t>colors</a:t>
            </a:r>
            <a:endParaRPr lang="en-GB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3B05A-6C20-4D63-BEA7-EAF789689506}"/>
              </a:ext>
            </a:extLst>
          </p:cNvPr>
          <p:cNvSpPr txBox="1"/>
          <p:nvPr/>
        </p:nvSpPr>
        <p:spPr>
          <a:xfrm>
            <a:off x="7560802" y="1319161"/>
            <a:ext cx="33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A8171-1272-4A9B-9772-3AB253268DB2}"/>
              </a:ext>
            </a:extLst>
          </p:cNvPr>
          <p:cNvSpPr txBox="1"/>
          <p:nvPr/>
        </p:nvSpPr>
        <p:spPr>
          <a:xfrm>
            <a:off x="7537331" y="4557794"/>
            <a:ext cx="3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73F0E6-76DF-460F-BC21-5E104D36092E}"/>
              </a:ext>
            </a:extLst>
          </p:cNvPr>
          <p:cNvSpPr txBox="1"/>
          <p:nvPr/>
        </p:nvSpPr>
        <p:spPr>
          <a:xfrm>
            <a:off x="3193731" y="5921183"/>
            <a:ext cx="222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Polychromatic light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60FA4A-A26B-4B94-B896-D0B9CA679F41}"/>
              </a:ext>
            </a:extLst>
          </p:cNvPr>
          <p:cNvGrpSpPr/>
          <p:nvPr/>
        </p:nvGrpSpPr>
        <p:grpSpPr>
          <a:xfrm>
            <a:off x="587005" y="2724304"/>
            <a:ext cx="2494916" cy="982289"/>
            <a:chOff x="401216" y="2528564"/>
            <a:chExt cx="2494916" cy="98228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0D9507-A0E0-4278-AEA6-A79B3CA2964A}"/>
                </a:ext>
              </a:extLst>
            </p:cNvPr>
            <p:cNvGrpSpPr/>
            <p:nvPr/>
          </p:nvGrpSpPr>
          <p:grpSpPr>
            <a:xfrm>
              <a:off x="1616016" y="2528564"/>
              <a:ext cx="1280116" cy="982289"/>
              <a:chOff x="1590962" y="2537895"/>
              <a:chExt cx="1280116" cy="982289"/>
            </a:xfrm>
          </p:grpSpPr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7B469CE2-DAE4-4079-B1AA-DE18F6138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800100" cy="800100"/>
              </a:xfrm>
              <a:prstGeom prst="flowChartConnector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85DD32-F2C9-4267-B90C-879D728FB44F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37264B-4C93-4835-BBDC-A0C304FCAC9D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8D0664-6F35-4378-9F9D-F518CF29F92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A08E2C-FB4F-4C11-9930-B52791DE6CEC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41B4FC-5FA5-4126-9A20-B7C831C79A4D}"/>
              </a:ext>
            </a:extLst>
          </p:cNvPr>
          <p:cNvGrpSpPr/>
          <p:nvPr/>
        </p:nvGrpSpPr>
        <p:grpSpPr>
          <a:xfrm>
            <a:off x="5651911" y="3813144"/>
            <a:ext cx="914587" cy="2028796"/>
            <a:chOff x="5651911" y="3503648"/>
            <a:chExt cx="914587" cy="20287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7F2298-7E2D-4968-84C1-68B218561A82}"/>
                </a:ext>
              </a:extLst>
            </p:cNvPr>
            <p:cNvGrpSpPr/>
            <p:nvPr/>
          </p:nvGrpSpPr>
          <p:grpSpPr>
            <a:xfrm>
              <a:off x="5651911" y="3503648"/>
              <a:ext cx="914587" cy="2028796"/>
              <a:chOff x="4139662" y="671807"/>
              <a:chExt cx="914587" cy="4953167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BA585709-271D-4722-B9F7-FFC1BD12DB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9662" y="4715146"/>
                <a:ext cx="909828" cy="909828"/>
              </a:xfrm>
              <a:prstGeom prst="flowChartConnector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922E8E-B060-4FBA-BB5E-5A8FCEE2FC01}"/>
                  </a:ext>
                </a:extLst>
              </p:cNvPr>
              <p:cNvSpPr/>
              <p:nvPr/>
            </p:nvSpPr>
            <p:spPr>
              <a:xfrm>
                <a:off x="4139849" y="671807"/>
                <a:ext cx="914400" cy="4467974"/>
              </a:xfrm>
              <a:prstGeom prst="rect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F5A284F-D56C-4704-9FBE-33DD6EA0C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4380" y="5139781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36FA21C-FE1F-4273-BE49-8EDC25E3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1587" y="671807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7673ED-38E4-4612-8B43-017F4B88C867}"/>
                </a:ext>
              </a:extLst>
            </p:cNvPr>
            <p:cNvSpPr txBox="1"/>
            <p:nvPr/>
          </p:nvSpPr>
          <p:spPr>
            <a:xfrm>
              <a:off x="5954305" y="4841057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A86AD31-082A-4ABF-8755-A9F8F6CE03E7}"/>
                </a:ext>
              </a:extLst>
            </p:cNvPr>
            <p:cNvCxnSpPr>
              <a:cxnSpLocks/>
            </p:cNvCxnSpPr>
            <p:nvPr/>
          </p:nvCxnSpPr>
          <p:spPr>
            <a:xfrm>
              <a:off x="5677298" y="4846529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2F37FF-84A8-4C4B-B983-A3A232241D06}"/>
                </a:ext>
              </a:extLst>
            </p:cNvPr>
            <p:cNvSpPr txBox="1"/>
            <p:nvPr/>
          </p:nvSpPr>
          <p:spPr>
            <a:xfrm>
              <a:off x="5810170" y="4248298"/>
              <a:ext cx="657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ε</a:t>
              </a:r>
              <a:r>
                <a:rPr lang="en-GB" b="1" baseline="-25000" dirty="0" err="1"/>
                <a:t>λ</a:t>
              </a:r>
              <a:r>
                <a:rPr lang="en-GB" b="1" baseline="-25000" dirty="0"/>
                <a:t> </a:t>
              </a:r>
              <a:r>
                <a:rPr lang="en-GB" b="1" dirty="0"/>
                <a:t>, c 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E2A7D64-2B5E-42F2-B027-DAF28C3BC5EB}"/>
              </a:ext>
            </a:extLst>
          </p:cNvPr>
          <p:cNvSpPr txBox="1"/>
          <p:nvPr/>
        </p:nvSpPr>
        <p:spPr>
          <a:xfrm>
            <a:off x="9015471" y="5542317"/>
            <a:ext cx="1077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18 channel</a:t>
            </a:r>
          </a:p>
          <a:p>
            <a:pPr algn="ctr"/>
            <a:r>
              <a:rPr lang="en-GB" dirty="0"/>
              <a:t>spectral</a:t>
            </a:r>
            <a:br>
              <a:rPr lang="en-GB" dirty="0"/>
            </a:br>
            <a:r>
              <a:rPr lang="en-GB" dirty="0"/>
              <a:t>sensor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5963DF-9B30-4C29-8B4C-40D3FD5DB920}"/>
              </a:ext>
            </a:extLst>
          </p:cNvPr>
          <p:cNvSpPr txBox="1"/>
          <p:nvPr/>
        </p:nvSpPr>
        <p:spPr>
          <a:xfrm>
            <a:off x="1863982" y="5685862"/>
            <a:ext cx="107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Radiation</a:t>
            </a:r>
          </a:p>
          <a:p>
            <a:pPr algn="ctr"/>
            <a:r>
              <a:rPr lang="en-GB" dirty="0"/>
              <a:t>Source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013B17-C665-45E4-B55D-0192B06677BF}"/>
              </a:ext>
            </a:extLst>
          </p:cNvPr>
          <p:cNvSpPr txBox="1"/>
          <p:nvPr/>
        </p:nvSpPr>
        <p:spPr>
          <a:xfrm>
            <a:off x="5662197" y="5941700"/>
            <a:ext cx="103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Cuvette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54A4CF-AB91-4C23-A281-DD8DDDB4DDDB}"/>
              </a:ext>
            </a:extLst>
          </p:cNvPr>
          <p:cNvSpPr txBox="1"/>
          <p:nvPr/>
        </p:nvSpPr>
        <p:spPr>
          <a:xfrm>
            <a:off x="10177482" y="5680817"/>
            <a:ext cx="1401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Display and processing</a:t>
            </a:r>
            <a:br>
              <a:rPr lang="en-GB" dirty="0"/>
            </a:br>
            <a:r>
              <a:rPr lang="en-GB" dirty="0"/>
              <a:t>units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F7D7E1-7058-4FE6-BB29-ED3F0C6C9EFD}"/>
              </a:ext>
            </a:extLst>
          </p:cNvPr>
          <p:cNvGrpSpPr/>
          <p:nvPr/>
        </p:nvGrpSpPr>
        <p:grpSpPr>
          <a:xfrm>
            <a:off x="10058147" y="2749360"/>
            <a:ext cx="1798426" cy="983574"/>
            <a:chOff x="10091672" y="2553620"/>
            <a:chExt cx="1798426" cy="98357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BC42B81-6369-41EF-8412-F1AE94FD3274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389CDC-7154-4C3E-A262-1D828D892EDB}"/>
                </a:ext>
              </a:extLst>
            </p:cNvPr>
            <p:cNvSpPr txBox="1"/>
            <p:nvPr/>
          </p:nvSpPr>
          <p:spPr>
            <a:xfrm>
              <a:off x="10207718" y="2647715"/>
              <a:ext cx="168238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>
                  <a:cs typeface="Aparajita" panose="020B0502040204020203" pitchFamily="18" charset="0"/>
                </a:rPr>
                <a:t>410: 0.66484</a:t>
              </a:r>
            </a:p>
            <a:p>
              <a:r>
                <a:rPr lang="en-GB" sz="1000" b="1" dirty="0">
                  <a:cs typeface="Aparajita" panose="020B0502040204020203" pitchFamily="18" charset="0"/>
                </a:rPr>
                <a:t>435: 0.62345</a:t>
              </a:r>
            </a:p>
            <a:p>
              <a:r>
                <a:rPr lang="en-GB" sz="1000" b="1" dirty="0">
                  <a:cs typeface="Aparajita" panose="020B0502040204020203" pitchFamily="18" charset="0"/>
                </a:rPr>
                <a:t>460: 0.39876</a:t>
              </a:r>
            </a:p>
            <a:p>
              <a:r>
                <a:rPr lang="en-GB" sz="1000" b="1" dirty="0">
                  <a:cs typeface="Aparajita" panose="020B0502040204020203" pitchFamily="18" charset="0"/>
                </a:rPr>
                <a:t>485: 0.16654</a:t>
              </a:r>
              <a:br>
                <a:rPr lang="en-GB" sz="1000" b="1" dirty="0">
                  <a:cs typeface="Aparajita" panose="020B0502040204020203" pitchFamily="18" charset="0"/>
                </a:rPr>
              </a:br>
              <a:r>
                <a:rPr lang="en-GB" sz="1000" b="1" dirty="0">
                  <a:cs typeface="Aparajita" panose="020B0502040204020203" pitchFamily="18" charset="0"/>
                </a:rPr>
                <a:t>…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D37B25C-93B5-4F66-9E1F-BFE52303EB06}"/>
              </a:ext>
            </a:extLst>
          </p:cNvPr>
          <p:cNvSpPr txBox="1"/>
          <p:nvPr/>
        </p:nvSpPr>
        <p:spPr>
          <a:xfrm>
            <a:off x="5240362" y="3172286"/>
            <a:ext cx="173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Sample</a:t>
            </a:r>
          </a:p>
          <a:p>
            <a:pPr algn="ctr"/>
            <a:r>
              <a:rPr lang="en-GB" dirty="0" err="1"/>
              <a:t>Colored</a:t>
            </a:r>
            <a:r>
              <a:rPr lang="en-GB" dirty="0"/>
              <a:t> solution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B08AB5-5154-4C0D-B8F4-5E270EC5E6FF}"/>
              </a:ext>
            </a:extLst>
          </p:cNvPr>
          <p:cNvGrpSpPr/>
          <p:nvPr/>
        </p:nvGrpSpPr>
        <p:grpSpPr>
          <a:xfrm>
            <a:off x="5638464" y="578598"/>
            <a:ext cx="914587" cy="2028796"/>
            <a:chOff x="4139662" y="671807"/>
            <a:chExt cx="914587" cy="4953167"/>
          </a:xfrm>
        </p:grpSpPr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87AED89-4EE8-4C77-9A1E-0E48A7B01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9662" y="4715146"/>
              <a:ext cx="909828" cy="909828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55DB342-E384-4B59-9DCA-5DE00AB5F8CE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23F9DF9-495C-4719-9540-B87A7CAE35FC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1EBFAD3-1155-44CE-B67D-0D9FAEE4E0CB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5C38EF-8D2A-4F53-829E-627F967F88F0}"/>
              </a:ext>
            </a:extLst>
          </p:cNvPr>
          <p:cNvSpPr txBox="1"/>
          <p:nvPr/>
        </p:nvSpPr>
        <p:spPr>
          <a:xfrm>
            <a:off x="4027361" y="13191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22B15E-AC86-4F3D-B2C3-76522041E76C}"/>
              </a:ext>
            </a:extLst>
          </p:cNvPr>
          <p:cNvSpPr txBox="1"/>
          <p:nvPr/>
        </p:nvSpPr>
        <p:spPr>
          <a:xfrm>
            <a:off x="4027361" y="45435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4D3C7A-A252-4312-A6CD-FC2C77E97DA1}"/>
              </a:ext>
            </a:extLst>
          </p:cNvPr>
          <p:cNvCxnSpPr/>
          <p:nvPr/>
        </p:nvCxnSpPr>
        <p:spPr>
          <a:xfrm>
            <a:off x="3294551" y="3144150"/>
            <a:ext cx="5976895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B3C199-4DBC-4244-9D8B-18D43747B135}"/>
              </a:ext>
            </a:extLst>
          </p:cNvPr>
          <p:cNvSpPr txBox="1"/>
          <p:nvPr/>
        </p:nvSpPr>
        <p:spPr>
          <a:xfrm>
            <a:off x="3193731" y="2818607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47CE4-4285-4FE6-8869-4F6C5FA7CA5D}"/>
              </a:ext>
            </a:extLst>
          </p:cNvPr>
          <p:cNvSpPr txBox="1"/>
          <p:nvPr/>
        </p:nvSpPr>
        <p:spPr>
          <a:xfrm>
            <a:off x="4574193" y="2829393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Transmitted light measurement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99E34E-3E37-40B5-9B67-34281502278D}"/>
              </a:ext>
            </a:extLst>
          </p:cNvPr>
          <p:cNvGrpSpPr/>
          <p:nvPr/>
        </p:nvGrpSpPr>
        <p:grpSpPr>
          <a:xfrm>
            <a:off x="9464129" y="2348989"/>
            <a:ext cx="230190" cy="1620685"/>
            <a:chOff x="9464129" y="2348989"/>
            <a:chExt cx="230190" cy="16206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0E07C3-8D22-4171-8F5E-D989864CB73B}"/>
                </a:ext>
              </a:extLst>
            </p:cNvPr>
            <p:cNvSpPr/>
            <p:nvPr/>
          </p:nvSpPr>
          <p:spPr>
            <a:xfrm>
              <a:off x="9532394" y="2348989"/>
              <a:ext cx="161925" cy="16206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6F8C0D5-1300-4607-ACD4-540E2DE320FA}"/>
                </a:ext>
              </a:extLst>
            </p:cNvPr>
            <p:cNvSpPr/>
            <p:nvPr/>
          </p:nvSpPr>
          <p:spPr>
            <a:xfrm>
              <a:off x="9464129" y="2903821"/>
              <a:ext cx="132396" cy="158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7F7396A-35B9-4460-B028-B80DB29E75ED}"/>
                </a:ext>
              </a:extLst>
            </p:cNvPr>
            <p:cNvSpPr/>
            <p:nvPr/>
          </p:nvSpPr>
          <p:spPr>
            <a:xfrm>
              <a:off x="9464186" y="3062221"/>
              <a:ext cx="132396" cy="158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C55734F-C441-40BE-A019-946ACE90135A}"/>
                </a:ext>
              </a:extLst>
            </p:cNvPr>
            <p:cNvSpPr/>
            <p:nvPr/>
          </p:nvSpPr>
          <p:spPr>
            <a:xfrm>
              <a:off x="9468001" y="3220621"/>
              <a:ext cx="132396" cy="158400"/>
            </a:xfrm>
            <a:prstGeom prst="rect">
              <a:avLst/>
            </a:prstGeom>
            <a:solidFill>
              <a:srgbClr val="0040C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D7001D6-7143-4A1D-B9A2-D67BEC22A6E4}"/>
              </a:ext>
            </a:extLst>
          </p:cNvPr>
          <p:cNvSpPr txBox="1"/>
          <p:nvPr/>
        </p:nvSpPr>
        <p:spPr>
          <a:xfrm>
            <a:off x="9388525" y="1938947"/>
            <a:ext cx="2468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Gaussian bandpass filter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372A5C-E903-40B5-BA9D-50837B277BB1}"/>
              </a:ext>
            </a:extLst>
          </p:cNvPr>
          <p:cNvSpPr txBox="1"/>
          <p:nvPr/>
        </p:nvSpPr>
        <p:spPr>
          <a:xfrm>
            <a:off x="10110780" y="4557794"/>
            <a:ext cx="140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T</a:t>
            </a:r>
            <a:r>
              <a:rPr lang="en-GB" baseline="-25000" dirty="0" err="1"/>
              <a:t>λ</a:t>
            </a:r>
            <a:r>
              <a:rPr lang="en-GB" dirty="0"/>
              <a:t>, </a:t>
            </a:r>
            <a:r>
              <a:rPr lang="en-GB" dirty="0" err="1"/>
              <a:t>E</a:t>
            </a:r>
            <a:r>
              <a:rPr lang="en-GB" baseline="-25000" dirty="0" err="1"/>
              <a:t>λ</a:t>
            </a:r>
            <a:r>
              <a:rPr lang="en-GB" dirty="0"/>
              <a:t>, </a:t>
            </a:r>
            <a:r>
              <a:rPr lang="en-GB" i="1" dirty="0"/>
              <a:t>SAC</a:t>
            </a:r>
            <a:r>
              <a:rPr lang="el-GR" i="1" baseline="-25000" dirty="0"/>
              <a:t>λ</a:t>
            </a:r>
            <a:r>
              <a:rPr lang="de-DE" dirty="0"/>
              <a:t>, </a:t>
            </a:r>
            <a:r>
              <a:rPr lang="de-DE" i="1" dirty="0"/>
              <a:t>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826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D18DF9-DF4B-40E2-86A4-182694AC1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30" y="451491"/>
            <a:ext cx="5164074" cy="578815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0E6F94D-6C25-41E7-9546-B2E4DD170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903" y="114164"/>
            <a:ext cx="48768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57CBE6-8C38-4728-B657-06DF84378EBF}"/>
              </a:ext>
            </a:extLst>
          </p:cNvPr>
          <p:cNvSpPr txBox="1"/>
          <p:nvPr/>
        </p:nvSpPr>
        <p:spPr>
          <a:xfrm>
            <a:off x="7114903" y="1759131"/>
            <a:ext cx="246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Color </a:t>
            </a:r>
            <a:r>
              <a:rPr lang="de-DE" dirty="0" err="1"/>
              <a:t>temperature</a:t>
            </a:r>
            <a:r>
              <a:rPr lang="de-DE" dirty="0"/>
              <a:t> (in K)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87F38B-4EA0-41E0-B92E-5FB829825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809" y="3429000"/>
            <a:ext cx="68103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FE254B-7CAA-4BD8-9D6C-5FB205ED13BC}"/>
              </a:ext>
            </a:extLst>
          </p:cNvPr>
          <p:cNvGrpSpPr/>
          <p:nvPr/>
        </p:nvGrpSpPr>
        <p:grpSpPr>
          <a:xfrm>
            <a:off x="6323207" y="671807"/>
            <a:ext cx="914400" cy="4942245"/>
            <a:chOff x="4139849" y="671807"/>
            <a:chExt cx="914400" cy="494224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C27693-4BEA-45EE-8AA5-200D7BA86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6012" y="4708796"/>
              <a:ext cx="905256" cy="905256"/>
            </a:xfrm>
            <a:prstGeom prst="flowChartConnector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4D8A11-25CB-4E70-9D6C-47C3AD89E7DD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8E747D-AC96-4B9C-A206-5B0578796406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FD7F36-487B-40B1-80B6-8AB0E95C4D19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027752-24E1-4069-9EC0-DA3AD271858A}"/>
              </a:ext>
            </a:extLst>
          </p:cNvPr>
          <p:cNvSpPr txBox="1"/>
          <p:nvPr/>
        </p:nvSpPr>
        <p:spPr>
          <a:xfrm>
            <a:off x="9004044" y="1625847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37963-865F-4B6A-83C0-9BA721223D01}"/>
              </a:ext>
            </a:extLst>
          </p:cNvPr>
          <p:cNvSpPr txBox="1"/>
          <p:nvPr/>
        </p:nvSpPr>
        <p:spPr>
          <a:xfrm>
            <a:off x="9004044" y="2281304"/>
            <a:ext cx="122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FBA1E-0688-431C-BD9F-B33E9E358F57}"/>
              </a:ext>
            </a:extLst>
          </p:cNvPr>
          <p:cNvSpPr txBox="1"/>
          <p:nvPr/>
        </p:nvSpPr>
        <p:spPr>
          <a:xfrm>
            <a:off x="9004044" y="2974316"/>
            <a:ext cx="1122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Scattering</a:t>
            </a:r>
          </a:p>
          <a:p>
            <a:r>
              <a:rPr lang="en-GB" dirty="0"/>
              <a:t>Reflexion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A76EFD-37CD-4AF0-BD3A-C628D009E29D}"/>
              </a:ext>
            </a:extLst>
          </p:cNvPr>
          <p:cNvSpPr/>
          <p:nvPr/>
        </p:nvSpPr>
        <p:spPr>
          <a:xfrm>
            <a:off x="4766008" y="1625847"/>
            <a:ext cx="4041873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DC8AD6-108F-4EA6-B554-621711DF53A6}"/>
              </a:ext>
            </a:extLst>
          </p:cNvPr>
          <p:cNvSpPr/>
          <p:nvPr/>
        </p:nvSpPr>
        <p:spPr>
          <a:xfrm>
            <a:off x="4766008" y="2281304"/>
            <a:ext cx="2073334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8358A6-6ED6-49C6-A061-28ECAD24AF1C}"/>
              </a:ext>
            </a:extLst>
          </p:cNvPr>
          <p:cNvGrpSpPr/>
          <p:nvPr/>
        </p:nvGrpSpPr>
        <p:grpSpPr>
          <a:xfrm>
            <a:off x="4663372" y="3039633"/>
            <a:ext cx="2175970" cy="767257"/>
            <a:chOff x="4270107" y="3181738"/>
            <a:chExt cx="2175970" cy="7672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81F0A9-8D5D-44BD-8F22-1E5A53B67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3448" y="3181738"/>
              <a:ext cx="1985786" cy="201168"/>
            </a:xfrm>
            <a:prstGeom prst="rect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1D4CFE1-C08F-4BB1-A10E-36BD93D9C3CF}"/>
                </a:ext>
              </a:extLst>
            </p:cNvPr>
            <p:cNvSpPr/>
            <p:nvPr/>
          </p:nvSpPr>
          <p:spPr>
            <a:xfrm rot="9277592">
              <a:off x="4270107" y="3579663"/>
              <a:ext cx="2175970" cy="369332"/>
            </a:xfrm>
            <a:prstGeom prst="rightArrow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DA49A-9699-477B-89F1-25A72BF6226B}"/>
              </a:ext>
            </a:extLst>
          </p:cNvPr>
          <p:cNvGrpSpPr/>
          <p:nvPr/>
        </p:nvGrpSpPr>
        <p:grpSpPr>
          <a:xfrm>
            <a:off x="1752113" y="1974825"/>
            <a:ext cx="2468240" cy="982289"/>
            <a:chOff x="401216" y="2528564"/>
            <a:chExt cx="2468240" cy="9822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ED0DFD-0F5E-41BE-A057-34D1C4248BAB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BBB909E8-DB96-4B77-AAD1-BF58DA2841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1FEBB7-5A33-46A8-888E-21040F144318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8A0123-48F7-4577-9723-B07CA1B0559A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3DDC99-BE2E-4B21-B81B-DAFCC339BB8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B3308-7960-4600-8D20-2048EAE3A821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691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FE254B-7CAA-4BD8-9D6C-5FB205ED13BC}"/>
              </a:ext>
            </a:extLst>
          </p:cNvPr>
          <p:cNvGrpSpPr/>
          <p:nvPr/>
        </p:nvGrpSpPr>
        <p:grpSpPr>
          <a:xfrm>
            <a:off x="6323207" y="671807"/>
            <a:ext cx="914400" cy="4942245"/>
            <a:chOff x="4139849" y="671807"/>
            <a:chExt cx="914400" cy="494224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C27693-4BEA-45EE-8AA5-200D7BA86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6012" y="4708796"/>
              <a:ext cx="905256" cy="905256"/>
            </a:xfrm>
            <a:prstGeom prst="flowChartConnector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4D8A11-25CB-4E70-9D6C-47C3AD89E7DD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8E747D-AC96-4B9C-A206-5B0578796406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FD7F36-487B-40B1-80B6-8AB0E95C4D19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027752-24E1-4069-9EC0-DA3AD271858A}"/>
              </a:ext>
            </a:extLst>
          </p:cNvPr>
          <p:cNvSpPr txBox="1"/>
          <p:nvPr/>
        </p:nvSpPr>
        <p:spPr>
          <a:xfrm>
            <a:off x="9004044" y="1625847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37963-865F-4B6A-83C0-9BA721223D01}"/>
              </a:ext>
            </a:extLst>
          </p:cNvPr>
          <p:cNvSpPr txBox="1"/>
          <p:nvPr/>
        </p:nvSpPr>
        <p:spPr>
          <a:xfrm>
            <a:off x="9004044" y="2281304"/>
            <a:ext cx="122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FBA1E-0688-431C-BD9F-B33E9E358F57}"/>
              </a:ext>
            </a:extLst>
          </p:cNvPr>
          <p:cNvSpPr txBox="1"/>
          <p:nvPr/>
        </p:nvSpPr>
        <p:spPr>
          <a:xfrm>
            <a:off x="9004044" y="2974316"/>
            <a:ext cx="1122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Scattering</a:t>
            </a:r>
          </a:p>
          <a:p>
            <a:r>
              <a:rPr lang="en-GB" dirty="0"/>
              <a:t>Reflexion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A76EFD-37CD-4AF0-BD3A-C628D009E29D}"/>
              </a:ext>
            </a:extLst>
          </p:cNvPr>
          <p:cNvSpPr/>
          <p:nvPr/>
        </p:nvSpPr>
        <p:spPr>
          <a:xfrm>
            <a:off x="4766008" y="1625847"/>
            <a:ext cx="4041873" cy="369332"/>
          </a:xfrm>
          <a:prstGeom prst="rightArrow">
            <a:avLst/>
          </a:prstGeom>
          <a:solidFill>
            <a:srgbClr val="FFFF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DC8AD6-108F-4EA6-B554-621711DF53A6}"/>
              </a:ext>
            </a:extLst>
          </p:cNvPr>
          <p:cNvSpPr/>
          <p:nvPr/>
        </p:nvSpPr>
        <p:spPr>
          <a:xfrm>
            <a:off x="4766008" y="2281304"/>
            <a:ext cx="2073334" cy="369332"/>
          </a:xfrm>
          <a:prstGeom prst="rightArrow">
            <a:avLst/>
          </a:prstGeom>
          <a:solidFill>
            <a:srgbClr val="FFFF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8358A6-6ED6-49C6-A061-28ECAD24AF1C}"/>
              </a:ext>
            </a:extLst>
          </p:cNvPr>
          <p:cNvGrpSpPr/>
          <p:nvPr/>
        </p:nvGrpSpPr>
        <p:grpSpPr>
          <a:xfrm>
            <a:off x="4663372" y="3039633"/>
            <a:ext cx="2175970" cy="767257"/>
            <a:chOff x="4270107" y="3181738"/>
            <a:chExt cx="2175970" cy="7672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81F0A9-8D5D-44BD-8F22-1E5A53B67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3448" y="3181738"/>
              <a:ext cx="1985786" cy="201168"/>
            </a:xfrm>
            <a:prstGeom prst="rect">
              <a:avLst/>
            </a:prstGeom>
            <a:solidFill>
              <a:srgbClr val="FFFF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1D4CFE1-C08F-4BB1-A10E-36BD93D9C3CF}"/>
                </a:ext>
              </a:extLst>
            </p:cNvPr>
            <p:cNvSpPr/>
            <p:nvPr/>
          </p:nvSpPr>
          <p:spPr>
            <a:xfrm rot="9277592">
              <a:off x="4270107" y="3579663"/>
              <a:ext cx="2175970" cy="369332"/>
            </a:xfrm>
            <a:prstGeom prst="rightArrow">
              <a:avLst/>
            </a:prstGeom>
            <a:solidFill>
              <a:srgbClr val="FFFF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DA49A-9699-477B-89F1-25A72BF6226B}"/>
              </a:ext>
            </a:extLst>
          </p:cNvPr>
          <p:cNvGrpSpPr/>
          <p:nvPr/>
        </p:nvGrpSpPr>
        <p:grpSpPr>
          <a:xfrm>
            <a:off x="1752113" y="1974825"/>
            <a:ext cx="2468240" cy="982289"/>
            <a:chOff x="401216" y="2528564"/>
            <a:chExt cx="2468240" cy="9822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ED0DFD-0F5E-41BE-A057-34D1C4248BAB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BBB909E8-DB96-4B77-AAD1-BF58DA2841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1FEBB7-5A33-46A8-888E-21040F144318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8A0123-48F7-4577-9723-B07CA1B0559A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highlight>
                    <a:srgbClr val="FFFF00"/>
                  </a:highlight>
                </a:endParaRPr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3DDC99-BE2E-4B21-B81B-DAFCC339BB8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B3308-7960-4600-8D20-2048EAE3A821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838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FE254B-7CAA-4BD8-9D6C-5FB205ED13BC}"/>
              </a:ext>
            </a:extLst>
          </p:cNvPr>
          <p:cNvGrpSpPr/>
          <p:nvPr/>
        </p:nvGrpSpPr>
        <p:grpSpPr>
          <a:xfrm>
            <a:off x="6323207" y="671807"/>
            <a:ext cx="914400" cy="4942245"/>
            <a:chOff x="4139849" y="671807"/>
            <a:chExt cx="914400" cy="494224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C27693-4BEA-45EE-8AA5-200D7BA86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6012" y="4708796"/>
              <a:ext cx="905256" cy="905256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4D8A11-25CB-4E70-9D6C-47C3AD89E7DD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8E747D-AC96-4B9C-A206-5B0578796406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FD7F36-487B-40B1-80B6-8AB0E95C4D19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027752-24E1-4069-9EC0-DA3AD271858A}"/>
              </a:ext>
            </a:extLst>
          </p:cNvPr>
          <p:cNvSpPr txBox="1"/>
          <p:nvPr/>
        </p:nvSpPr>
        <p:spPr>
          <a:xfrm>
            <a:off x="9014749" y="2257178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37963-865F-4B6A-83C0-9BA721223D01}"/>
              </a:ext>
            </a:extLst>
          </p:cNvPr>
          <p:cNvSpPr txBox="1"/>
          <p:nvPr/>
        </p:nvSpPr>
        <p:spPr>
          <a:xfrm>
            <a:off x="9014749" y="1685296"/>
            <a:ext cx="105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Reflexion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FBA1E-0688-431C-BD9F-B33E9E358F57}"/>
              </a:ext>
            </a:extLst>
          </p:cNvPr>
          <p:cNvSpPr txBox="1"/>
          <p:nvPr/>
        </p:nvSpPr>
        <p:spPr>
          <a:xfrm>
            <a:off x="9014749" y="2852622"/>
            <a:ext cx="11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Scattering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A76EFD-37CD-4AF0-BD3A-C628D009E29D}"/>
              </a:ext>
            </a:extLst>
          </p:cNvPr>
          <p:cNvSpPr/>
          <p:nvPr/>
        </p:nvSpPr>
        <p:spPr>
          <a:xfrm>
            <a:off x="4776713" y="2257178"/>
            <a:ext cx="4041873" cy="369332"/>
          </a:xfrm>
          <a:prstGeom prst="rightArrow">
            <a:avLst/>
          </a:prstGeom>
          <a:solidFill>
            <a:schemeClr val="bg1">
              <a:lumMod val="6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DC8AD6-108F-4EA6-B554-621711DF53A6}"/>
              </a:ext>
            </a:extLst>
          </p:cNvPr>
          <p:cNvSpPr/>
          <p:nvPr/>
        </p:nvSpPr>
        <p:spPr>
          <a:xfrm rot="10800000">
            <a:off x="4780868" y="1703065"/>
            <a:ext cx="2073334" cy="369332"/>
          </a:xfrm>
          <a:prstGeom prst="rightArrow">
            <a:avLst/>
          </a:prstGeom>
          <a:solidFill>
            <a:schemeClr val="bg1">
              <a:lumMod val="6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8358A6-6ED6-49C6-A061-28ECAD24AF1C}"/>
              </a:ext>
            </a:extLst>
          </p:cNvPr>
          <p:cNvGrpSpPr/>
          <p:nvPr/>
        </p:nvGrpSpPr>
        <p:grpSpPr>
          <a:xfrm>
            <a:off x="4776713" y="2890416"/>
            <a:ext cx="1985786" cy="960903"/>
            <a:chOff x="4383448" y="3181738"/>
            <a:chExt cx="1985786" cy="96090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81F0A9-8D5D-44BD-8F22-1E5A53B67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3448" y="3181738"/>
              <a:ext cx="1985786" cy="201168"/>
            </a:xfrm>
            <a:prstGeom prst="rect">
              <a:avLst/>
            </a:prstGeom>
            <a:solidFill>
              <a:schemeClr val="bg1">
                <a:lumMod val="6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1D4CFE1-C08F-4BB1-A10E-36BD93D9C3CF}"/>
                </a:ext>
              </a:extLst>
            </p:cNvPr>
            <p:cNvSpPr/>
            <p:nvPr/>
          </p:nvSpPr>
          <p:spPr>
            <a:xfrm rot="6393337">
              <a:off x="5728829" y="3525975"/>
              <a:ext cx="864000" cy="369332"/>
            </a:xfrm>
            <a:prstGeom prst="rightArrow">
              <a:avLst/>
            </a:prstGeom>
            <a:solidFill>
              <a:schemeClr val="bg1">
                <a:lumMod val="6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DA49A-9699-477B-89F1-25A72BF6226B}"/>
              </a:ext>
            </a:extLst>
          </p:cNvPr>
          <p:cNvGrpSpPr/>
          <p:nvPr/>
        </p:nvGrpSpPr>
        <p:grpSpPr>
          <a:xfrm>
            <a:off x="1752113" y="1974825"/>
            <a:ext cx="2468240" cy="982289"/>
            <a:chOff x="401216" y="2528564"/>
            <a:chExt cx="2468240" cy="9822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ED0DFD-0F5E-41BE-A057-34D1C4248BAB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BBB909E8-DB96-4B77-AAD1-BF58DA2841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37947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1FEBB7-5A33-46A8-888E-21040F144318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8A0123-48F7-4577-9723-B07CA1B0559A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3DDC99-BE2E-4B21-B81B-DAFCC339BB8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B3308-7960-4600-8D20-2048EAE3A821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0FBB88B3-92DD-4A00-A23E-7F318528AE24}"/>
              </a:ext>
            </a:extLst>
          </p:cNvPr>
          <p:cNvSpPr>
            <a:spLocks noChangeAspect="1"/>
          </p:cNvSpPr>
          <p:nvPr/>
        </p:nvSpPr>
        <p:spPr>
          <a:xfrm>
            <a:off x="6713134" y="198994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47108535-B5DA-48B1-9D46-82488900E606}"/>
              </a:ext>
            </a:extLst>
          </p:cNvPr>
          <p:cNvSpPr>
            <a:spLocks noChangeAspect="1"/>
          </p:cNvSpPr>
          <p:nvPr/>
        </p:nvSpPr>
        <p:spPr>
          <a:xfrm>
            <a:off x="6496764" y="2142764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D0AFF782-631D-4437-83B3-01269E0E41C4}"/>
              </a:ext>
            </a:extLst>
          </p:cNvPr>
          <p:cNvSpPr>
            <a:spLocks noChangeAspect="1"/>
          </p:cNvSpPr>
          <p:nvPr/>
        </p:nvSpPr>
        <p:spPr>
          <a:xfrm>
            <a:off x="6594074" y="286462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E69C9C10-0927-42B2-8792-2BB262CDA709}"/>
              </a:ext>
            </a:extLst>
          </p:cNvPr>
          <p:cNvSpPr>
            <a:spLocks noChangeAspect="1"/>
          </p:cNvSpPr>
          <p:nvPr/>
        </p:nvSpPr>
        <p:spPr>
          <a:xfrm>
            <a:off x="6913626" y="2856624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A64985BE-9E31-4238-B14D-1923FDCFB21E}"/>
              </a:ext>
            </a:extLst>
          </p:cNvPr>
          <p:cNvSpPr>
            <a:spLocks noChangeAspect="1"/>
          </p:cNvSpPr>
          <p:nvPr/>
        </p:nvSpPr>
        <p:spPr>
          <a:xfrm>
            <a:off x="7038643" y="265589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C731AFE7-D55E-4819-B283-889E6B8B38AE}"/>
              </a:ext>
            </a:extLst>
          </p:cNvPr>
          <p:cNvSpPr>
            <a:spLocks noChangeAspect="1"/>
          </p:cNvSpPr>
          <p:nvPr/>
        </p:nvSpPr>
        <p:spPr>
          <a:xfrm>
            <a:off x="6789146" y="256759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710095E9-0E55-4AC9-802A-0AD0E0FC5F7C}"/>
              </a:ext>
            </a:extLst>
          </p:cNvPr>
          <p:cNvSpPr>
            <a:spLocks noChangeAspect="1"/>
          </p:cNvSpPr>
          <p:nvPr/>
        </p:nvSpPr>
        <p:spPr>
          <a:xfrm>
            <a:off x="6447399" y="267201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F1DC11FF-D6E4-4A6E-B0A9-6DB49044B0F2}"/>
              </a:ext>
            </a:extLst>
          </p:cNvPr>
          <p:cNvSpPr>
            <a:spLocks noChangeAspect="1"/>
          </p:cNvSpPr>
          <p:nvPr/>
        </p:nvSpPr>
        <p:spPr>
          <a:xfrm>
            <a:off x="6474026" y="429635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574CB6DC-966A-4B4E-99E3-B0F4D8635CDF}"/>
              </a:ext>
            </a:extLst>
          </p:cNvPr>
          <p:cNvSpPr>
            <a:spLocks noChangeAspect="1"/>
          </p:cNvSpPr>
          <p:nvPr/>
        </p:nvSpPr>
        <p:spPr>
          <a:xfrm>
            <a:off x="7032114" y="391697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00E4F682-8F28-4D18-BD81-C934D2132179}"/>
              </a:ext>
            </a:extLst>
          </p:cNvPr>
          <p:cNvSpPr>
            <a:spLocks noChangeAspect="1"/>
          </p:cNvSpPr>
          <p:nvPr/>
        </p:nvSpPr>
        <p:spPr>
          <a:xfrm>
            <a:off x="6875578" y="400575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61AB453B-0280-414D-BED1-66CCE0E62A07}"/>
              </a:ext>
            </a:extLst>
          </p:cNvPr>
          <p:cNvSpPr>
            <a:spLocks noChangeAspect="1"/>
          </p:cNvSpPr>
          <p:nvPr/>
        </p:nvSpPr>
        <p:spPr>
          <a:xfrm>
            <a:off x="6572756" y="408967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EAF68B29-A2F1-4A26-93E5-55A9E0134673}"/>
              </a:ext>
            </a:extLst>
          </p:cNvPr>
          <p:cNvSpPr>
            <a:spLocks noChangeAspect="1"/>
          </p:cNvSpPr>
          <p:nvPr/>
        </p:nvSpPr>
        <p:spPr>
          <a:xfrm>
            <a:off x="6984627" y="368502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6066328E-F7B4-46AE-8247-D827D0438A5B}"/>
              </a:ext>
            </a:extLst>
          </p:cNvPr>
          <p:cNvSpPr>
            <a:spLocks noChangeAspect="1"/>
          </p:cNvSpPr>
          <p:nvPr/>
        </p:nvSpPr>
        <p:spPr>
          <a:xfrm>
            <a:off x="6729292" y="385777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7BAB74-3DAC-40D2-980A-78F0FF18F665}"/>
              </a:ext>
            </a:extLst>
          </p:cNvPr>
          <p:cNvSpPr>
            <a:spLocks noChangeAspect="1"/>
          </p:cNvSpPr>
          <p:nvPr/>
        </p:nvSpPr>
        <p:spPr>
          <a:xfrm>
            <a:off x="7066089" y="335525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19E9F5AA-6E0D-4E04-8B61-4C8293852370}"/>
              </a:ext>
            </a:extLst>
          </p:cNvPr>
          <p:cNvSpPr>
            <a:spLocks noChangeAspect="1"/>
          </p:cNvSpPr>
          <p:nvPr/>
        </p:nvSpPr>
        <p:spPr>
          <a:xfrm>
            <a:off x="6941978" y="349725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5344B74C-B7BE-4FC1-A359-2B54EF7EA39D}"/>
              </a:ext>
            </a:extLst>
          </p:cNvPr>
          <p:cNvSpPr>
            <a:spLocks noChangeAspect="1"/>
          </p:cNvSpPr>
          <p:nvPr/>
        </p:nvSpPr>
        <p:spPr>
          <a:xfrm>
            <a:off x="6386048" y="328997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2CD79A9F-FFD1-47DC-989B-5DEFECB3564B}"/>
              </a:ext>
            </a:extLst>
          </p:cNvPr>
          <p:cNvSpPr>
            <a:spLocks noChangeAspect="1"/>
          </p:cNvSpPr>
          <p:nvPr/>
        </p:nvSpPr>
        <p:spPr>
          <a:xfrm>
            <a:off x="7038643" y="316888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4D386F11-B75D-4B5B-8BAC-3A2E6240409A}"/>
              </a:ext>
            </a:extLst>
          </p:cNvPr>
          <p:cNvSpPr>
            <a:spLocks noChangeAspect="1"/>
          </p:cNvSpPr>
          <p:nvPr/>
        </p:nvSpPr>
        <p:spPr>
          <a:xfrm>
            <a:off x="6838511" y="309612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F5AEA5BE-BD56-4207-8373-6CB4ED4075AD}"/>
              </a:ext>
            </a:extLst>
          </p:cNvPr>
          <p:cNvSpPr>
            <a:spLocks noChangeAspect="1"/>
          </p:cNvSpPr>
          <p:nvPr/>
        </p:nvSpPr>
        <p:spPr>
          <a:xfrm>
            <a:off x="6864261" y="331008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8F965A08-9D91-4AE5-ADE3-D504DE159414}"/>
              </a:ext>
            </a:extLst>
          </p:cNvPr>
          <p:cNvSpPr>
            <a:spLocks noChangeAspect="1"/>
          </p:cNvSpPr>
          <p:nvPr/>
        </p:nvSpPr>
        <p:spPr>
          <a:xfrm>
            <a:off x="6714074" y="3580024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19C73605-4360-4F08-B623-9D31A72B6AAA}"/>
              </a:ext>
            </a:extLst>
          </p:cNvPr>
          <p:cNvSpPr>
            <a:spLocks noChangeAspect="1"/>
          </p:cNvSpPr>
          <p:nvPr/>
        </p:nvSpPr>
        <p:spPr>
          <a:xfrm>
            <a:off x="6398034" y="392648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3C0F2E8A-1566-46C3-BA18-65856D3517C0}"/>
              </a:ext>
            </a:extLst>
          </p:cNvPr>
          <p:cNvSpPr>
            <a:spLocks noChangeAspect="1"/>
          </p:cNvSpPr>
          <p:nvPr/>
        </p:nvSpPr>
        <p:spPr>
          <a:xfrm>
            <a:off x="6838511" y="215819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1E87D37A-788A-4BE7-839C-567789445E04}"/>
              </a:ext>
            </a:extLst>
          </p:cNvPr>
          <p:cNvSpPr>
            <a:spLocks noChangeAspect="1"/>
          </p:cNvSpPr>
          <p:nvPr/>
        </p:nvSpPr>
        <p:spPr>
          <a:xfrm>
            <a:off x="7053177" y="203814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280E69B8-FE16-40B7-8441-3CBCAE1A011E}"/>
              </a:ext>
            </a:extLst>
          </p:cNvPr>
          <p:cNvSpPr>
            <a:spLocks noChangeAspect="1"/>
          </p:cNvSpPr>
          <p:nvPr/>
        </p:nvSpPr>
        <p:spPr>
          <a:xfrm>
            <a:off x="6883442" y="1771232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6CE4741B-DB39-470C-A0A0-4192E610BD14}"/>
              </a:ext>
            </a:extLst>
          </p:cNvPr>
          <p:cNvSpPr>
            <a:spLocks noChangeAspect="1"/>
          </p:cNvSpPr>
          <p:nvPr/>
        </p:nvSpPr>
        <p:spPr>
          <a:xfrm>
            <a:off x="6474026" y="148476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F7726081-71E5-4FEF-9939-38025C82DB94}"/>
              </a:ext>
            </a:extLst>
          </p:cNvPr>
          <p:cNvSpPr>
            <a:spLocks noChangeAspect="1"/>
          </p:cNvSpPr>
          <p:nvPr/>
        </p:nvSpPr>
        <p:spPr>
          <a:xfrm>
            <a:off x="6797649" y="1527482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EB107884-076B-4F92-83F4-D6E00A2A80CE}"/>
              </a:ext>
            </a:extLst>
          </p:cNvPr>
          <p:cNvSpPr>
            <a:spLocks noChangeAspect="1"/>
          </p:cNvSpPr>
          <p:nvPr/>
        </p:nvSpPr>
        <p:spPr>
          <a:xfrm>
            <a:off x="7078431" y="149404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0C3937FD-F71E-4902-834D-3EF88C4B81F8}"/>
              </a:ext>
            </a:extLst>
          </p:cNvPr>
          <p:cNvSpPr>
            <a:spLocks noChangeAspect="1"/>
          </p:cNvSpPr>
          <p:nvPr/>
        </p:nvSpPr>
        <p:spPr>
          <a:xfrm>
            <a:off x="6941978" y="133707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A7BDE537-C3E2-4596-9CAF-486AE677D4AD}"/>
              </a:ext>
            </a:extLst>
          </p:cNvPr>
          <p:cNvSpPr>
            <a:spLocks noChangeAspect="1"/>
          </p:cNvSpPr>
          <p:nvPr/>
        </p:nvSpPr>
        <p:spPr>
          <a:xfrm>
            <a:off x="6903156" y="462814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7EB6687F-6845-4148-BB92-E2D08B0C514E}"/>
              </a:ext>
            </a:extLst>
          </p:cNvPr>
          <p:cNvSpPr>
            <a:spLocks noChangeAspect="1"/>
          </p:cNvSpPr>
          <p:nvPr/>
        </p:nvSpPr>
        <p:spPr>
          <a:xfrm>
            <a:off x="6424661" y="113781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5167D08D-3459-49A1-8869-2D074AAFD8A8}"/>
              </a:ext>
            </a:extLst>
          </p:cNvPr>
          <p:cNvSpPr>
            <a:spLocks noChangeAspect="1"/>
          </p:cNvSpPr>
          <p:nvPr/>
        </p:nvSpPr>
        <p:spPr>
          <a:xfrm>
            <a:off x="6962646" y="108449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3B24D4EA-6D67-4EB7-8EFF-4DD5A4AB6836}"/>
              </a:ext>
            </a:extLst>
          </p:cNvPr>
          <p:cNvSpPr>
            <a:spLocks noChangeAspect="1"/>
          </p:cNvSpPr>
          <p:nvPr/>
        </p:nvSpPr>
        <p:spPr>
          <a:xfrm>
            <a:off x="6729292" y="105125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4A0EDA4D-550E-4827-887A-042236183E62}"/>
              </a:ext>
            </a:extLst>
          </p:cNvPr>
          <p:cNvSpPr>
            <a:spLocks noChangeAspect="1"/>
          </p:cNvSpPr>
          <p:nvPr/>
        </p:nvSpPr>
        <p:spPr>
          <a:xfrm>
            <a:off x="6456334" y="87660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7EE747F4-C053-4AD7-8B96-25668FA510FB}"/>
              </a:ext>
            </a:extLst>
          </p:cNvPr>
          <p:cNvSpPr>
            <a:spLocks noChangeAspect="1"/>
          </p:cNvSpPr>
          <p:nvPr/>
        </p:nvSpPr>
        <p:spPr>
          <a:xfrm>
            <a:off x="6801702" y="81379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225E54D9-7DEF-4F49-A91F-C34676C40283}"/>
              </a:ext>
            </a:extLst>
          </p:cNvPr>
          <p:cNvSpPr>
            <a:spLocks noChangeAspect="1"/>
          </p:cNvSpPr>
          <p:nvPr/>
        </p:nvSpPr>
        <p:spPr>
          <a:xfrm>
            <a:off x="7048340" y="90040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ECB717E6-3E58-425D-912D-BC5B2C196FAC}"/>
              </a:ext>
            </a:extLst>
          </p:cNvPr>
          <p:cNvSpPr>
            <a:spLocks noChangeAspect="1"/>
          </p:cNvSpPr>
          <p:nvPr/>
        </p:nvSpPr>
        <p:spPr>
          <a:xfrm>
            <a:off x="6806451" y="422633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A684D270-4DC2-48A0-A17F-55613D6B0347}"/>
              </a:ext>
            </a:extLst>
          </p:cNvPr>
          <p:cNvSpPr>
            <a:spLocks noChangeAspect="1"/>
          </p:cNvSpPr>
          <p:nvPr/>
        </p:nvSpPr>
        <p:spPr>
          <a:xfrm>
            <a:off x="7016724" y="413579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7FB157FC-84D7-42F4-BE96-615842CB0F79}"/>
              </a:ext>
            </a:extLst>
          </p:cNvPr>
          <p:cNvSpPr>
            <a:spLocks noChangeAspect="1"/>
          </p:cNvSpPr>
          <p:nvPr/>
        </p:nvSpPr>
        <p:spPr>
          <a:xfrm>
            <a:off x="6533292" y="448412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5FB89EAE-EA0C-4926-B13F-0FEFD456A526}"/>
              </a:ext>
            </a:extLst>
          </p:cNvPr>
          <p:cNvSpPr>
            <a:spLocks noChangeAspect="1"/>
          </p:cNvSpPr>
          <p:nvPr/>
        </p:nvSpPr>
        <p:spPr>
          <a:xfrm>
            <a:off x="6740939" y="440384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5CD281A0-F7E4-4588-9E3B-ED0732AB5316}"/>
              </a:ext>
            </a:extLst>
          </p:cNvPr>
          <p:cNvSpPr>
            <a:spLocks noChangeAspect="1"/>
          </p:cNvSpPr>
          <p:nvPr/>
        </p:nvSpPr>
        <p:spPr>
          <a:xfrm>
            <a:off x="7004125" y="4388002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D94294A1-B19F-4748-BD05-DFD50B644B00}"/>
              </a:ext>
            </a:extLst>
          </p:cNvPr>
          <p:cNvSpPr>
            <a:spLocks noChangeAspect="1"/>
          </p:cNvSpPr>
          <p:nvPr/>
        </p:nvSpPr>
        <p:spPr>
          <a:xfrm>
            <a:off x="6391873" y="466894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AC5C843A-5A18-4C64-A96F-645D2258F1B0}"/>
              </a:ext>
            </a:extLst>
          </p:cNvPr>
          <p:cNvSpPr>
            <a:spLocks noChangeAspect="1"/>
          </p:cNvSpPr>
          <p:nvPr/>
        </p:nvSpPr>
        <p:spPr>
          <a:xfrm>
            <a:off x="6660263" y="464514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00D55B92-CA9C-49FF-9416-BD043CF3C413}"/>
              </a:ext>
            </a:extLst>
          </p:cNvPr>
          <p:cNvSpPr>
            <a:spLocks noChangeAspect="1"/>
          </p:cNvSpPr>
          <p:nvPr/>
        </p:nvSpPr>
        <p:spPr>
          <a:xfrm>
            <a:off x="6637178" y="12466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9C48D71F-BD1D-4296-8FFC-40E94246A2F4}"/>
              </a:ext>
            </a:extLst>
          </p:cNvPr>
          <p:cNvSpPr>
            <a:spLocks noChangeAspect="1"/>
          </p:cNvSpPr>
          <p:nvPr/>
        </p:nvSpPr>
        <p:spPr>
          <a:xfrm>
            <a:off x="6503149" y="489702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DA2AA532-5937-46FD-8953-4470C38D5407}"/>
              </a:ext>
            </a:extLst>
          </p:cNvPr>
          <p:cNvSpPr>
            <a:spLocks noChangeAspect="1"/>
          </p:cNvSpPr>
          <p:nvPr/>
        </p:nvSpPr>
        <p:spPr>
          <a:xfrm>
            <a:off x="6784712" y="486201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BE03225F-123C-4EA2-9A14-6465DC1270C8}"/>
              </a:ext>
            </a:extLst>
          </p:cNvPr>
          <p:cNvSpPr>
            <a:spLocks noChangeAspect="1"/>
          </p:cNvSpPr>
          <p:nvPr/>
        </p:nvSpPr>
        <p:spPr>
          <a:xfrm>
            <a:off x="6503151" y="129028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F945F68B-F83B-4BC5-9D6D-FCB085BA298A}"/>
              </a:ext>
            </a:extLst>
          </p:cNvPr>
          <p:cNvSpPr>
            <a:spLocks noChangeAspect="1"/>
          </p:cNvSpPr>
          <p:nvPr/>
        </p:nvSpPr>
        <p:spPr>
          <a:xfrm>
            <a:off x="6637178" y="12466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7D5F1E7A-F9CE-4302-8ED9-4527F2911967}"/>
              </a:ext>
            </a:extLst>
          </p:cNvPr>
          <p:cNvSpPr>
            <a:spLocks noChangeAspect="1"/>
          </p:cNvSpPr>
          <p:nvPr/>
        </p:nvSpPr>
        <p:spPr>
          <a:xfrm>
            <a:off x="6789578" y="13990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BB8C8C8A-B520-4D73-A2DC-0BA6D76D9F4A}"/>
              </a:ext>
            </a:extLst>
          </p:cNvPr>
          <p:cNvSpPr>
            <a:spLocks noChangeAspect="1"/>
          </p:cNvSpPr>
          <p:nvPr/>
        </p:nvSpPr>
        <p:spPr>
          <a:xfrm>
            <a:off x="6941978" y="15514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43D8FCC7-CD0C-45CC-9438-F820D24BCA39}"/>
              </a:ext>
            </a:extLst>
          </p:cNvPr>
          <p:cNvSpPr>
            <a:spLocks noChangeAspect="1"/>
          </p:cNvSpPr>
          <p:nvPr/>
        </p:nvSpPr>
        <p:spPr>
          <a:xfrm>
            <a:off x="7094378" y="17038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162EC39B-B8EC-42BF-9AD8-3B698F926EA5}"/>
              </a:ext>
            </a:extLst>
          </p:cNvPr>
          <p:cNvSpPr>
            <a:spLocks noChangeAspect="1"/>
          </p:cNvSpPr>
          <p:nvPr/>
        </p:nvSpPr>
        <p:spPr>
          <a:xfrm>
            <a:off x="6930336" y="519479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80B0EF39-6379-473E-834A-C45B1636C5E1}"/>
              </a:ext>
            </a:extLst>
          </p:cNvPr>
          <p:cNvSpPr>
            <a:spLocks noChangeAspect="1"/>
          </p:cNvSpPr>
          <p:nvPr/>
        </p:nvSpPr>
        <p:spPr>
          <a:xfrm>
            <a:off x="6604593" y="533129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F560978D-04E0-4EF1-91B0-5ACDB4525373}"/>
              </a:ext>
            </a:extLst>
          </p:cNvPr>
          <p:cNvSpPr>
            <a:spLocks noChangeAspect="1"/>
          </p:cNvSpPr>
          <p:nvPr/>
        </p:nvSpPr>
        <p:spPr>
          <a:xfrm>
            <a:off x="6962646" y="503436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42393383-8F51-488F-9B38-2D33D9221D25}"/>
              </a:ext>
            </a:extLst>
          </p:cNvPr>
          <p:cNvSpPr>
            <a:spLocks noChangeAspect="1"/>
          </p:cNvSpPr>
          <p:nvPr/>
        </p:nvSpPr>
        <p:spPr>
          <a:xfrm>
            <a:off x="6707520" y="511204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id="{2E9D40C9-0E02-4A02-A9F3-5E7F693F1F9B}"/>
              </a:ext>
            </a:extLst>
          </p:cNvPr>
          <p:cNvSpPr>
            <a:spLocks noChangeAspect="1"/>
          </p:cNvSpPr>
          <p:nvPr/>
        </p:nvSpPr>
        <p:spPr>
          <a:xfrm>
            <a:off x="7029066" y="476208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AAC5A6F0-5A43-47C2-9D2C-A847CF811EDB}"/>
              </a:ext>
            </a:extLst>
          </p:cNvPr>
          <p:cNvSpPr>
            <a:spLocks noChangeAspect="1"/>
          </p:cNvSpPr>
          <p:nvPr/>
        </p:nvSpPr>
        <p:spPr>
          <a:xfrm>
            <a:off x="6443893" y="511025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332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Microsoft Office PowerPoint</Application>
  <PresentationFormat>Widescreen</PresentationFormat>
  <Paragraphs>212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Microsoft Excel Worksheet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Heinemann, Jörg</dc:creator>
  <cp:lastModifiedBy>Heinemann, Jörg</cp:lastModifiedBy>
  <cp:revision>233</cp:revision>
  <dcterms:created xsi:type="dcterms:W3CDTF">2020-12-06T07:52:59Z</dcterms:created>
  <dcterms:modified xsi:type="dcterms:W3CDTF">2021-04-13T15:55:38Z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2021-04-13T15:55:38Z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a7626951-c434-445e-b4d2-f0050ac3a8cf</vt:lpwstr>
  </property>
  <property fmtid="{D5CDD505-2E9C-101B-9397-08002B2CF9AE}" pid="8" name="MSIP_Label_e463cba9-5f6c-478d-9329-7b2295e4e8ed_ContentBits">
    <vt:lpwstr>0</vt:lpwstr>
  </property>
</Properties>
</file>