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0C922F-2DCD-49ED-947C-8CF84F594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611" y="2023182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633700" y="1757242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95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8"/>
            <a:ext cx="483798" cy="3687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335221" y="2329512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79" y="2390915"/>
            <a:ext cx="832377" cy="30498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/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/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/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/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/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564900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/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/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/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08741" y="3552879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2238154">
            <a:off x="7477656" y="176658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41</cp:revision>
  <dcterms:created xsi:type="dcterms:W3CDTF">2020-12-06T07:52:59Z</dcterms:created>
  <dcterms:modified xsi:type="dcterms:W3CDTF">2020-12-07T11:07:55Z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