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C922F-2DCD-49ED-947C-8CF84F59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611" y="2023182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633700" y="1757242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/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95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/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316978" y="1887714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39362" y="1635892"/>
            <a:ext cx="581314" cy="5754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8"/>
            <a:ext cx="483798" cy="368705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21998">
            <a:off x="7335219" y="2345053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rgbClr val="FF0000"/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79" y="2390915"/>
            <a:ext cx="832377" cy="304982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8810735">
            <a:off x="6706463" y="18401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/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07717" y="4511985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/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194410" y="2921655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360658" y="474728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82610" y="409233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564900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3112543" y="2239232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08741" y="3552879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/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2344522">
            <a:off x="7477656" y="176658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rgbClr val="FF0000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35</cp:revision>
  <dcterms:created xsi:type="dcterms:W3CDTF">2020-12-06T07:52:59Z</dcterms:created>
  <dcterms:modified xsi:type="dcterms:W3CDTF">2020-12-07T10:11:59Z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