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8" r:id="rId9"/>
    <p:sldId id="269" r:id="rId10"/>
    <p:sldId id="279" r:id="rId11"/>
    <p:sldId id="278" r:id="rId12"/>
    <p:sldId id="277" r:id="rId13"/>
    <p:sldId id="266" r:id="rId14"/>
    <p:sldId id="276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  <a:srgbClr val="CE7FFF"/>
    <a:srgbClr val="FF7FF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areaChart>
        <c:grouping val="standard"/>
        <c:varyColors val="0"/>
        <c:ser>
          <c:idx val="0"/>
          <c:order val="0"/>
          <c:tx>
            <c:v>LED</c:v>
          </c:tx>
          <c:spPr>
            <a:solidFill>
              <a:srgbClr val="FFFF00">
                <a:alpha val="50000"/>
              </a:srgbClr>
            </a:solidFill>
            <a:ln w="25400">
              <a:noFill/>
            </a:ln>
            <a:effectLst/>
          </c:spPr>
          <c:cat>
            <c:numRef>
              <c:f>'[Worksheet in network.pptx]Sheet1'!$A$2:$A$94</c:f>
              <c:numCache>
                <c:formatCode>General</c:formatCode>
                <c:ptCount val="9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520</c:v>
                </c:pt>
                <c:pt idx="45">
                  <c:v>530</c:v>
                </c:pt>
                <c:pt idx="46">
                  <c:v>540</c:v>
                </c:pt>
                <c:pt idx="47">
                  <c:v>550</c:v>
                </c:pt>
                <c:pt idx="48">
                  <c:v>560</c:v>
                </c:pt>
                <c:pt idx="49">
                  <c:v>570</c:v>
                </c:pt>
                <c:pt idx="50">
                  <c:v>580</c:v>
                </c:pt>
                <c:pt idx="51">
                  <c:v>590</c:v>
                </c:pt>
                <c:pt idx="52">
                  <c:v>600</c:v>
                </c:pt>
                <c:pt idx="53">
                  <c:v>610</c:v>
                </c:pt>
                <c:pt idx="54">
                  <c:v>620</c:v>
                </c:pt>
                <c:pt idx="55">
                  <c:v>630</c:v>
                </c:pt>
                <c:pt idx="56">
                  <c:v>640</c:v>
                </c:pt>
                <c:pt idx="57">
                  <c:v>650</c:v>
                </c:pt>
                <c:pt idx="58">
                  <c:v>660</c:v>
                </c:pt>
                <c:pt idx="59">
                  <c:v>670</c:v>
                </c:pt>
                <c:pt idx="60">
                  <c:v>680</c:v>
                </c:pt>
                <c:pt idx="61">
                  <c:v>690</c:v>
                </c:pt>
                <c:pt idx="62">
                  <c:v>700</c:v>
                </c:pt>
                <c:pt idx="63">
                  <c:v>710</c:v>
                </c:pt>
                <c:pt idx="64">
                  <c:v>720</c:v>
                </c:pt>
                <c:pt idx="65">
                  <c:v>730</c:v>
                </c:pt>
                <c:pt idx="66">
                  <c:v>740</c:v>
                </c:pt>
                <c:pt idx="67">
                  <c:v>750</c:v>
                </c:pt>
                <c:pt idx="68">
                  <c:v>760</c:v>
                </c:pt>
                <c:pt idx="69">
                  <c:v>770</c:v>
                </c:pt>
                <c:pt idx="70">
                  <c:v>780</c:v>
                </c:pt>
                <c:pt idx="71">
                  <c:v>790</c:v>
                </c:pt>
                <c:pt idx="72">
                  <c:v>800</c:v>
                </c:pt>
                <c:pt idx="73">
                  <c:v>810</c:v>
                </c:pt>
                <c:pt idx="74">
                  <c:v>820</c:v>
                </c:pt>
                <c:pt idx="75">
                  <c:v>830</c:v>
                </c:pt>
                <c:pt idx="76">
                  <c:v>840</c:v>
                </c:pt>
                <c:pt idx="77">
                  <c:v>850</c:v>
                </c:pt>
                <c:pt idx="78">
                  <c:v>860</c:v>
                </c:pt>
                <c:pt idx="79">
                  <c:v>870</c:v>
                </c:pt>
                <c:pt idx="80">
                  <c:v>880</c:v>
                </c:pt>
                <c:pt idx="81">
                  <c:v>890</c:v>
                </c:pt>
                <c:pt idx="82">
                  <c:v>900</c:v>
                </c:pt>
                <c:pt idx="83">
                  <c:v>910</c:v>
                </c:pt>
                <c:pt idx="84">
                  <c:v>920</c:v>
                </c:pt>
                <c:pt idx="85">
                  <c:v>930</c:v>
                </c:pt>
                <c:pt idx="86">
                  <c:v>940</c:v>
                </c:pt>
                <c:pt idx="87">
                  <c:v>950</c:v>
                </c:pt>
                <c:pt idx="88">
                  <c:v>960</c:v>
                </c:pt>
                <c:pt idx="89">
                  <c:v>970</c:v>
                </c:pt>
                <c:pt idx="90">
                  <c:v>980</c:v>
                </c:pt>
                <c:pt idx="91">
                  <c:v>990</c:v>
                </c:pt>
                <c:pt idx="92">
                  <c:v>1000</c:v>
                </c:pt>
              </c:numCache>
            </c:numRef>
          </c:cat>
          <c:val>
            <c:numRef>
              <c:f>'[Worksheet in network.pptx]Sheet1'!$B$2:$B$94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0.01</c:v>
                </c:pt>
                <c:pt idx="33">
                  <c:v>0.05</c:v>
                </c:pt>
                <c:pt idx="34">
                  <c:v>0.15</c:v>
                </c:pt>
                <c:pt idx="35">
                  <c:v>0.3</c:v>
                </c:pt>
                <c:pt idx="36">
                  <c:v>0.45</c:v>
                </c:pt>
                <c:pt idx="37">
                  <c:v>0.6</c:v>
                </c:pt>
                <c:pt idx="38">
                  <c:v>0.77</c:v>
                </c:pt>
                <c:pt idx="39">
                  <c:v>0.6</c:v>
                </c:pt>
                <c:pt idx="40">
                  <c:v>0.45</c:v>
                </c:pt>
                <c:pt idx="41">
                  <c:v>0.3</c:v>
                </c:pt>
                <c:pt idx="42">
                  <c:v>0.23499999999999999</c:v>
                </c:pt>
                <c:pt idx="43">
                  <c:v>0.35</c:v>
                </c:pt>
                <c:pt idx="44">
                  <c:v>0.48</c:v>
                </c:pt>
                <c:pt idx="45">
                  <c:v>0.59</c:v>
                </c:pt>
                <c:pt idx="46">
                  <c:v>0.68</c:v>
                </c:pt>
                <c:pt idx="47">
                  <c:v>0.75</c:v>
                </c:pt>
                <c:pt idx="48">
                  <c:v>0.82</c:v>
                </c:pt>
                <c:pt idx="49">
                  <c:v>0.88</c:v>
                </c:pt>
                <c:pt idx="50">
                  <c:v>0.93</c:v>
                </c:pt>
                <c:pt idx="51">
                  <c:v>0.98</c:v>
                </c:pt>
                <c:pt idx="52">
                  <c:v>1</c:v>
                </c:pt>
                <c:pt idx="53">
                  <c:v>0.98</c:v>
                </c:pt>
                <c:pt idx="54">
                  <c:v>0.93</c:v>
                </c:pt>
                <c:pt idx="55">
                  <c:v>0.88</c:v>
                </c:pt>
                <c:pt idx="56">
                  <c:v>0.82</c:v>
                </c:pt>
                <c:pt idx="57">
                  <c:v>0.77</c:v>
                </c:pt>
                <c:pt idx="58">
                  <c:v>0.72</c:v>
                </c:pt>
                <c:pt idx="59">
                  <c:v>0.66500000000000004</c:v>
                </c:pt>
                <c:pt idx="60">
                  <c:v>0.61</c:v>
                </c:pt>
                <c:pt idx="61">
                  <c:v>0.55500000000000005</c:v>
                </c:pt>
                <c:pt idx="62">
                  <c:v>0.5</c:v>
                </c:pt>
                <c:pt idx="63">
                  <c:v>0.45</c:v>
                </c:pt>
                <c:pt idx="64">
                  <c:v>0.4</c:v>
                </c:pt>
                <c:pt idx="65">
                  <c:v>0.35</c:v>
                </c:pt>
                <c:pt idx="66">
                  <c:v>0.3</c:v>
                </c:pt>
                <c:pt idx="67">
                  <c:v>0.25</c:v>
                </c:pt>
                <c:pt idx="68">
                  <c:v>0.2</c:v>
                </c:pt>
                <c:pt idx="69">
                  <c:v>0.15</c:v>
                </c:pt>
                <c:pt idx="70">
                  <c:v>0.1</c:v>
                </c:pt>
                <c:pt idx="71">
                  <c:v>0.05</c:v>
                </c:pt>
                <c:pt idx="72">
                  <c:v>0.01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D0-4428-903C-231E98D8A222}"/>
            </c:ext>
          </c:extLst>
        </c:ser>
        <c:ser>
          <c:idx val="1"/>
          <c:order val="1"/>
          <c:tx>
            <c:v>Blau</c:v>
          </c:tx>
          <c:spPr>
            <a:noFill/>
            <a:ln w="25400">
              <a:solidFill>
                <a:srgbClr val="0000FF"/>
              </a:solidFill>
            </a:ln>
            <a:effectLst/>
          </c:spPr>
          <c:cat>
            <c:numRef>
              <c:f>'[Worksheet in network.pptx]Sheet1'!$A$2:$A$94</c:f>
              <c:numCache>
                <c:formatCode>General</c:formatCode>
                <c:ptCount val="9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520</c:v>
                </c:pt>
                <c:pt idx="45">
                  <c:v>530</c:v>
                </c:pt>
                <c:pt idx="46">
                  <c:v>540</c:v>
                </c:pt>
                <c:pt idx="47">
                  <c:v>550</c:v>
                </c:pt>
                <c:pt idx="48">
                  <c:v>560</c:v>
                </c:pt>
                <c:pt idx="49">
                  <c:v>570</c:v>
                </c:pt>
                <c:pt idx="50">
                  <c:v>580</c:v>
                </c:pt>
                <c:pt idx="51">
                  <c:v>590</c:v>
                </c:pt>
                <c:pt idx="52">
                  <c:v>600</c:v>
                </c:pt>
                <c:pt idx="53">
                  <c:v>610</c:v>
                </c:pt>
                <c:pt idx="54">
                  <c:v>620</c:v>
                </c:pt>
                <c:pt idx="55">
                  <c:v>630</c:v>
                </c:pt>
                <c:pt idx="56">
                  <c:v>640</c:v>
                </c:pt>
                <c:pt idx="57">
                  <c:v>650</c:v>
                </c:pt>
                <c:pt idx="58">
                  <c:v>660</c:v>
                </c:pt>
                <c:pt idx="59">
                  <c:v>670</c:v>
                </c:pt>
                <c:pt idx="60">
                  <c:v>680</c:v>
                </c:pt>
                <c:pt idx="61">
                  <c:v>690</c:v>
                </c:pt>
                <c:pt idx="62">
                  <c:v>700</c:v>
                </c:pt>
                <c:pt idx="63">
                  <c:v>710</c:v>
                </c:pt>
                <c:pt idx="64">
                  <c:v>720</c:v>
                </c:pt>
                <c:pt idx="65">
                  <c:v>730</c:v>
                </c:pt>
                <c:pt idx="66">
                  <c:v>740</c:v>
                </c:pt>
                <c:pt idx="67">
                  <c:v>750</c:v>
                </c:pt>
                <c:pt idx="68">
                  <c:v>760</c:v>
                </c:pt>
                <c:pt idx="69">
                  <c:v>770</c:v>
                </c:pt>
                <c:pt idx="70">
                  <c:v>780</c:v>
                </c:pt>
                <c:pt idx="71">
                  <c:v>790</c:v>
                </c:pt>
                <c:pt idx="72">
                  <c:v>800</c:v>
                </c:pt>
                <c:pt idx="73">
                  <c:v>810</c:v>
                </c:pt>
                <c:pt idx="74">
                  <c:v>820</c:v>
                </c:pt>
                <c:pt idx="75">
                  <c:v>830</c:v>
                </c:pt>
                <c:pt idx="76">
                  <c:v>840</c:v>
                </c:pt>
                <c:pt idx="77">
                  <c:v>850</c:v>
                </c:pt>
                <c:pt idx="78">
                  <c:v>860</c:v>
                </c:pt>
                <c:pt idx="79">
                  <c:v>870</c:v>
                </c:pt>
                <c:pt idx="80">
                  <c:v>880</c:v>
                </c:pt>
                <c:pt idx="81">
                  <c:v>890</c:v>
                </c:pt>
                <c:pt idx="82">
                  <c:v>900</c:v>
                </c:pt>
                <c:pt idx="83">
                  <c:v>910</c:v>
                </c:pt>
                <c:pt idx="84">
                  <c:v>920</c:v>
                </c:pt>
                <c:pt idx="85">
                  <c:v>930</c:v>
                </c:pt>
                <c:pt idx="86">
                  <c:v>940</c:v>
                </c:pt>
                <c:pt idx="87">
                  <c:v>950</c:v>
                </c:pt>
                <c:pt idx="88">
                  <c:v>960</c:v>
                </c:pt>
                <c:pt idx="89">
                  <c:v>970</c:v>
                </c:pt>
                <c:pt idx="90">
                  <c:v>980</c:v>
                </c:pt>
                <c:pt idx="91">
                  <c:v>990</c:v>
                </c:pt>
                <c:pt idx="92">
                  <c:v>1000</c:v>
                </c:pt>
              </c:numCache>
            </c:numRef>
          </c:cat>
          <c:val>
            <c:numRef>
              <c:f>'[Worksheet in network.pptx]Sheet1'!$C$2:$C$94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0.01</c:v>
                </c:pt>
                <c:pt idx="32">
                  <c:v>0.05</c:v>
                </c:pt>
                <c:pt idx="33">
                  <c:v>0.42</c:v>
                </c:pt>
                <c:pt idx="34">
                  <c:v>0.45400000000000001</c:v>
                </c:pt>
                <c:pt idx="35">
                  <c:v>0.48</c:v>
                </c:pt>
                <c:pt idx="36">
                  <c:v>0.51</c:v>
                </c:pt>
                <c:pt idx="37">
                  <c:v>0.54</c:v>
                </c:pt>
                <c:pt idx="38">
                  <c:v>0.56999999999999995</c:v>
                </c:pt>
                <c:pt idx="39">
                  <c:v>0.54</c:v>
                </c:pt>
                <c:pt idx="40">
                  <c:v>0.5</c:v>
                </c:pt>
                <c:pt idx="41">
                  <c:v>0.45</c:v>
                </c:pt>
                <c:pt idx="42">
                  <c:v>0.38500000000000001</c:v>
                </c:pt>
                <c:pt idx="43">
                  <c:v>0.315</c:v>
                </c:pt>
                <c:pt idx="44">
                  <c:v>0.23</c:v>
                </c:pt>
                <c:pt idx="45">
                  <c:v>0.16</c:v>
                </c:pt>
                <c:pt idx="46">
                  <c:v>0.09</c:v>
                </c:pt>
                <c:pt idx="47">
                  <c:v>0.08</c:v>
                </c:pt>
                <c:pt idx="48">
                  <c:v>0.09</c:v>
                </c:pt>
                <c:pt idx="49">
                  <c:v>9.5000000000000001E-2</c:v>
                </c:pt>
                <c:pt idx="50">
                  <c:v>0.1</c:v>
                </c:pt>
                <c:pt idx="51">
                  <c:v>0.1</c:v>
                </c:pt>
                <c:pt idx="52">
                  <c:v>0.1</c:v>
                </c:pt>
                <c:pt idx="53">
                  <c:v>0.1</c:v>
                </c:pt>
                <c:pt idx="54">
                  <c:v>9.5000000000000001E-2</c:v>
                </c:pt>
                <c:pt idx="55">
                  <c:v>7.0000000000000007E-2</c:v>
                </c:pt>
                <c:pt idx="56">
                  <c:v>0.04</c:v>
                </c:pt>
                <c:pt idx="57">
                  <c:v>0.05</c:v>
                </c:pt>
                <c:pt idx="58">
                  <c:v>0.04</c:v>
                </c:pt>
                <c:pt idx="59">
                  <c:v>0.02</c:v>
                </c:pt>
                <c:pt idx="60">
                  <c:v>0.01</c:v>
                </c:pt>
                <c:pt idx="61">
                  <c:v>1.4999999999999999E-2</c:v>
                </c:pt>
                <c:pt idx="62">
                  <c:v>0.02</c:v>
                </c:pt>
                <c:pt idx="63">
                  <c:v>0.02</c:v>
                </c:pt>
                <c:pt idx="64">
                  <c:v>2.5000000000000001E-2</c:v>
                </c:pt>
                <c:pt idx="65">
                  <c:v>2.5000000000000001E-2</c:v>
                </c:pt>
                <c:pt idx="66">
                  <c:v>2.5000000000000001E-2</c:v>
                </c:pt>
                <c:pt idx="67">
                  <c:v>0.03</c:v>
                </c:pt>
                <c:pt idx="68">
                  <c:v>3.5000000000000003E-2</c:v>
                </c:pt>
                <c:pt idx="69">
                  <c:v>4.4999999999999998E-2</c:v>
                </c:pt>
                <c:pt idx="70">
                  <c:v>0.05</c:v>
                </c:pt>
                <c:pt idx="71">
                  <c:v>0.06</c:v>
                </c:pt>
                <c:pt idx="72">
                  <c:v>7.0000000000000007E-2</c:v>
                </c:pt>
                <c:pt idx="73">
                  <c:v>0.09</c:v>
                </c:pt>
                <c:pt idx="74">
                  <c:v>0.11</c:v>
                </c:pt>
                <c:pt idx="75">
                  <c:v>0.105</c:v>
                </c:pt>
                <c:pt idx="76">
                  <c:v>0.10050000000000001</c:v>
                </c:pt>
                <c:pt idx="77">
                  <c:v>0.1</c:v>
                </c:pt>
                <c:pt idx="78">
                  <c:v>0.1</c:v>
                </c:pt>
                <c:pt idx="79">
                  <c:v>9.5000000000000001E-2</c:v>
                </c:pt>
                <c:pt idx="80">
                  <c:v>0.09</c:v>
                </c:pt>
                <c:pt idx="81">
                  <c:v>8.5000000000000006E-2</c:v>
                </c:pt>
                <c:pt idx="82">
                  <c:v>0.08</c:v>
                </c:pt>
                <c:pt idx="83">
                  <c:v>7.9000000000000001E-2</c:v>
                </c:pt>
                <c:pt idx="84">
                  <c:v>7.8E-2</c:v>
                </c:pt>
                <c:pt idx="85">
                  <c:v>7.6999999999999999E-2</c:v>
                </c:pt>
                <c:pt idx="86">
                  <c:v>7.5999999999999998E-2</c:v>
                </c:pt>
                <c:pt idx="87">
                  <c:v>7.4999999999999997E-2</c:v>
                </c:pt>
                <c:pt idx="88">
                  <c:v>7.3999999999999996E-2</c:v>
                </c:pt>
                <c:pt idx="89">
                  <c:v>7.2999999999999995E-2</c:v>
                </c:pt>
                <c:pt idx="90">
                  <c:v>7.1999999999999995E-2</c:v>
                </c:pt>
                <c:pt idx="91">
                  <c:v>7.0999999999999994E-2</c:v>
                </c:pt>
                <c:pt idx="9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D0-4428-903C-231E98D8A222}"/>
            </c:ext>
          </c:extLst>
        </c:ser>
        <c:ser>
          <c:idx val="2"/>
          <c:order val="2"/>
          <c:tx>
            <c:v>Green</c:v>
          </c:tx>
          <c:spPr>
            <a:noFill/>
            <a:ln w="25400">
              <a:solidFill>
                <a:srgbClr val="00B050"/>
              </a:solidFill>
            </a:ln>
            <a:effectLst/>
          </c:spPr>
          <c:cat>
            <c:numRef>
              <c:f>'[Worksheet in network.pptx]Sheet1'!$A$2:$A$94</c:f>
              <c:numCache>
                <c:formatCode>General</c:formatCode>
                <c:ptCount val="9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520</c:v>
                </c:pt>
                <c:pt idx="45">
                  <c:v>530</c:v>
                </c:pt>
                <c:pt idx="46">
                  <c:v>540</c:v>
                </c:pt>
                <c:pt idx="47">
                  <c:v>550</c:v>
                </c:pt>
                <c:pt idx="48">
                  <c:v>560</c:v>
                </c:pt>
                <c:pt idx="49">
                  <c:v>570</c:v>
                </c:pt>
                <c:pt idx="50">
                  <c:v>580</c:v>
                </c:pt>
                <c:pt idx="51">
                  <c:v>590</c:v>
                </c:pt>
                <c:pt idx="52">
                  <c:v>600</c:v>
                </c:pt>
                <c:pt idx="53">
                  <c:v>610</c:v>
                </c:pt>
                <c:pt idx="54">
                  <c:v>620</c:v>
                </c:pt>
                <c:pt idx="55">
                  <c:v>630</c:v>
                </c:pt>
                <c:pt idx="56">
                  <c:v>640</c:v>
                </c:pt>
                <c:pt idx="57">
                  <c:v>650</c:v>
                </c:pt>
                <c:pt idx="58">
                  <c:v>660</c:v>
                </c:pt>
                <c:pt idx="59">
                  <c:v>670</c:v>
                </c:pt>
                <c:pt idx="60">
                  <c:v>680</c:v>
                </c:pt>
                <c:pt idx="61">
                  <c:v>690</c:v>
                </c:pt>
                <c:pt idx="62">
                  <c:v>700</c:v>
                </c:pt>
                <c:pt idx="63">
                  <c:v>710</c:v>
                </c:pt>
                <c:pt idx="64">
                  <c:v>720</c:v>
                </c:pt>
                <c:pt idx="65">
                  <c:v>730</c:v>
                </c:pt>
                <c:pt idx="66">
                  <c:v>740</c:v>
                </c:pt>
                <c:pt idx="67">
                  <c:v>750</c:v>
                </c:pt>
                <c:pt idx="68">
                  <c:v>760</c:v>
                </c:pt>
                <c:pt idx="69">
                  <c:v>770</c:v>
                </c:pt>
                <c:pt idx="70">
                  <c:v>780</c:v>
                </c:pt>
                <c:pt idx="71">
                  <c:v>790</c:v>
                </c:pt>
                <c:pt idx="72">
                  <c:v>800</c:v>
                </c:pt>
                <c:pt idx="73">
                  <c:v>810</c:v>
                </c:pt>
                <c:pt idx="74">
                  <c:v>820</c:v>
                </c:pt>
                <c:pt idx="75">
                  <c:v>830</c:v>
                </c:pt>
                <c:pt idx="76">
                  <c:v>840</c:v>
                </c:pt>
                <c:pt idx="77">
                  <c:v>850</c:v>
                </c:pt>
                <c:pt idx="78">
                  <c:v>860</c:v>
                </c:pt>
                <c:pt idx="79">
                  <c:v>870</c:v>
                </c:pt>
                <c:pt idx="80">
                  <c:v>880</c:v>
                </c:pt>
                <c:pt idx="81">
                  <c:v>890</c:v>
                </c:pt>
                <c:pt idx="82">
                  <c:v>900</c:v>
                </c:pt>
                <c:pt idx="83">
                  <c:v>910</c:v>
                </c:pt>
                <c:pt idx="84">
                  <c:v>920</c:v>
                </c:pt>
                <c:pt idx="85">
                  <c:v>930</c:v>
                </c:pt>
                <c:pt idx="86">
                  <c:v>940</c:v>
                </c:pt>
                <c:pt idx="87">
                  <c:v>950</c:v>
                </c:pt>
                <c:pt idx="88">
                  <c:v>960</c:v>
                </c:pt>
                <c:pt idx="89">
                  <c:v>970</c:v>
                </c:pt>
                <c:pt idx="90">
                  <c:v>980</c:v>
                </c:pt>
                <c:pt idx="91">
                  <c:v>990</c:v>
                </c:pt>
                <c:pt idx="92">
                  <c:v>1000</c:v>
                </c:pt>
              </c:numCache>
            </c:numRef>
          </c:cat>
          <c:val>
            <c:numRef>
              <c:f>'[Worksheet in network.pptx]Sheet1'!$D$2:$D$94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0.01</c:v>
                </c:pt>
                <c:pt idx="33">
                  <c:v>2.5000000000000001E-2</c:v>
                </c:pt>
                <c:pt idx="34">
                  <c:v>0.06</c:v>
                </c:pt>
                <c:pt idx="35">
                  <c:v>7.3333333333333334E-2</c:v>
                </c:pt>
                <c:pt idx="36">
                  <c:v>8.666666666666667E-2</c:v>
                </c:pt>
                <c:pt idx="37">
                  <c:v>0.11</c:v>
                </c:pt>
                <c:pt idx="38">
                  <c:v>0.18</c:v>
                </c:pt>
                <c:pt idx="39">
                  <c:v>0.27</c:v>
                </c:pt>
                <c:pt idx="40">
                  <c:v>0.31</c:v>
                </c:pt>
                <c:pt idx="41">
                  <c:v>0.35</c:v>
                </c:pt>
                <c:pt idx="42">
                  <c:v>0.38500000000000001</c:v>
                </c:pt>
                <c:pt idx="43">
                  <c:v>0.47666666666666668</c:v>
                </c:pt>
                <c:pt idx="44">
                  <c:v>0.56833333333333336</c:v>
                </c:pt>
                <c:pt idx="45">
                  <c:v>0.66</c:v>
                </c:pt>
                <c:pt idx="46">
                  <c:v>0.65500000000000003</c:v>
                </c:pt>
                <c:pt idx="47">
                  <c:v>0.66</c:v>
                </c:pt>
                <c:pt idx="48">
                  <c:v>0.54800000000000004</c:v>
                </c:pt>
                <c:pt idx="49">
                  <c:v>0.43600000000000005</c:v>
                </c:pt>
                <c:pt idx="50">
                  <c:v>0.32400000000000007</c:v>
                </c:pt>
                <c:pt idx="51">
                  <c:v>0.21200000000000005</c:v>
                </c:pt>
                <c:pt idx="52">
                  <c:v>0.13</c:v>
                </c:pt>
                <c:pt idx="53">
                  <c:v>0.1</c:v>
                </c:pt>
                <c:pt idx="54">
                  <c:v>9.5000000000000001E-2</c:v>
                </c:pt>
                <c:pt idx="55">
                  <c:v>7.0000000000000007E-2</c:v>
                </c:pt>
                <c:pt idx="56">
                  <c:v>0.04</c:v>
                </c:pt>
                <c:pt idx="57">
                  <c:v>0.05</c:v>
                </c:pt>
                <c:pt idx="58">
                  <c:v>0.04</c:v>
                </c:pt>
                <c:pt idx="59">
                  <c:v>0.02</c:v>
                </c:pt>
                <c:pt idx="60">
                  <c:v>0.01</c:v>
                </c:pt>
                <c:pt idx="61">
                  <c:v>1.4999999999999999E-2</c:v>
                </c:pt>
                <c:pt idx="62">
                  <c:v>0.02</c:v>
                </c:pt>
                <c:pt idx="63">
                  <c:v>0.02</c:v>
                </c:pt>
                <c:pt idx="64">
                  <c:v>2.5000000000000001E-2</c:v>
                </c:pt>
                <c:pt idx="65">
                  <c:v>2.5000000000000001E-2</c:v>
                </c:pt>
                <c:pt idx="66">
                  <c:v>2.5000000000000001E-2</c:v>
                </c:pt>
                <c:pt idx="67">
                  <c:v>0.03</c:v>
                </c:pt>
                <c:pt idx="68">
                  <c:v>3.5000000000000003E-2</c:v>
                </c:pt>
                <c:pt idx="69">
                  <c:v>4.4999999999999998E-2</c:v>
                </c:pt>
                <c:pt idx="70">
                  <c:v>0.05</c:v>
                </c:pt>
                <c:pt idx="71">
                  <c:v>0.06</c:v>
                </c:pt>
                <c:pt idx="72">
                  <c:v>7.0000000000000007E-2</c:v>
                </c:pt>
                <c:pt idx="73">
                  <c:v>0.09</c:v>
                </c:pt>
                <c:pt idx="74">
                  <c:v>0.11</c:v>
                </c:pt>
                <c:pt idx="75">
                  <c:v>0.105</c:v>
                </c:pt>
                <c:pt idx="76">
                  <c:v>0.10050000000000001</c:v>
                </c:pt>
                <c:pt idx="77">
                  <c:v>0.1</c:v>
                </c:pt>
                <c:pt idx="78">
                  <c:v>0.1</c:v>
                </c:pt>
                <c:pt idx="79">
                  <c:v>9.5000000000000001E-2</c:v>
                </c:pt>
                <c:pt idx="80">
                  <c:v>0.09</c:v>
                </c:pt>
                <c:pt idx="81">
                  <c:v>8.5000000000000006E-2</c:v>
                </c:pt>
                <c:pt idx="82">
                  <c:v>0.08</c:v>
                </c:pt>
                <c:pt idx="83">
                  <c:v>7.9000000000000001E-2</c:v>
                </c:pt>
                <c:pt idx="84">
                  <c:v>7.8E-2</c:v>
                </c:pt>
                <c:pt idx="85">
                  <c:v>7.6999999999999999E-2</c:v>
                </c:pt>
                <c:pt idx="86">
                  <c:v>7.5999999999999998E-2</c:v>
                </c:pt>
                <c:pt idx="87">
                  <c:v>7.4999999999999997E-2</c:v>
                </c:pt>
                <c:pt idx="88">
                  <c:v>7.3999999999999996E-2</c:v>
                </c:pt>
                <c:pt idx="89">
                  <c:v>7.2999999999999995E-2</c:v>
                </c:pt>
                <c:pt idx="90">
                  <c:v>7.1999999999999995E-2</c:v>
                </c:pt>
                <c:pt idx="91">
                  <c:v>7.0999999999999994E-2</c:v>
                </c:pt>
                <c:pt idx="9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D0-4428-903C-231E98D8A222}"/>
            </c:ext>
          </c:extLst>
        </c:ser>
        <c:ser>
          <c:idx val="3"/>
          <c:order val="3"/>
          <c:tx>
            <c:v>Red</c:v>
          </c:tx>
          <c:spPr>
            <a:noFill/>
            <a:ln w="25400">
              <a:solidFill>
                <a:srgbClr val="FF0000"/>
              </a:solidFill>
            </a:ln>
            <a:effectLst/>
          </c:spPr>
          <c:cat>
            <c:numRef>
              <c:f>'[Worksheet in network.pptx]Sheet1'!$A$2:$A$94</c:f>
              <c:numCache>
                <c:formatCode>General</c:formatCode>
                <c:ptCount val="9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520</c:v>
                </c:pt>
                <c:pt idx="45">
                  <c:v>530</c:v>
                </c:pt>
                <c:pt idx="46">
                  <c:v>540</c:v>
                </c:pt>
                <c:pt idx="47">
                  <c:v>550</c:v>
                </c:pt>
                <c:pt idx="48">
                  <c:v>560</c:v>
                </c:pt>
                <c:pt idx="49">
                  <c:v>570</c:v>
                </c:pt>
                <c:pt idx="50">
                  <c:v>580</c:v>
                </c:pt>
                <c:pt idx="51">
                  <c:v>590</c:v>
                </c:pt>
                <c:pt idx="52">
                  <c:v>600</c:v>
                </c:pt>
                <c:pt idx="53">
                  <c:v>610</c:v>
                </c:pt>
                <c:pt idx="54">
                  <c:v>620</c:v>
                </c:pt>
                <c:pt idx="55">
                  <c:v>630</c:v>
                </c:pt>
                <c:pt idx="56">
                  <c:v>640</c:v>
                </c:pt>
                <c:pt idx="57">
                  <c:v>650</c:v>
                </c:pt>
                <c:pt idx="58">
                  <c:v>660</c:v>
                </c:pt>
                <c:pt idx="59">
                  <c:v>670</c:v>
                </c:pt>
                <c:pt idx="60">
                  <c:v>680</c:v>
                </c:pt>
                <c:pt idx="61">
                  <c:v>690</c:v>
                </c:pt>
                <c:pt idx="62">
                  <c:v>700</c:v>
                </c:pt>
                <c:pt idx="63">
                  <c:v>710</c:v>
                </c:pt>
                <c:pt idx="64">
                  <c:v>720</c:v>
                </c:pt>
                <c:pt idx="65">
                  <c:v>730</c:v>
                </c:pt>
                <c:pt idx="66">
                  <c:v>740</c:v>
                </c:pt>
                <c:pt idx="67">
                  <c:v>750</c:v>
                </c:pt>
                <c:pt idx="68">
                  <c:v>760</c:v>
                </c:pt>
                <c:pt idx="69">
                  <c:v>770</c:v>
                </c:pt>
                <c:pt idx="70">
                  <c:v>780</c:v>
                </c:pt>
                <c:pt idx="71">
                  <c:v>790</c:v>
                </c:pt>
                <c:pt idx="72">
                  <c:v>800</c:v>
                </c:pt>
                <c:pt idx="73">
                  <c:v>810</c:v>
                </c:pt>
                <c:pt idx="74">
                  <c:v>820</c:v>
                </c:pt>
                <c:pt idx="75">
                  <c:v>830</c:v>
                </c:pt>
                <c:pt idx="76">
                  <c:v>840</c:v>
                </c:pt>
                <c:pt idx="77">
                  <c:v>850</c:v>
                </c:pt>
                <c:pt idx="78">
                  <c:v>860</c:v>
                </c:pt>
                <c:pt idx="79">
                  <c:v>870</c:v>
                </c:pt>
                <c:pt idx="80">
                  <c:v>880</c:v>
                </c:pt>
                <c:pt idx="81">
                  <c:v>890</c:v>
                </c:pt>
                <c:pt idx="82">
                  <c:v>900</c:v>
                </c:pt>
                <c:pt idx="83">
                  <c:v>910</c:v>
                </c:pt>
                <c:pt idx="84">
                  <c:v>920</c:v>
                </c:pt>
                <c:pt idx="85">
                  <c:v>930</c:v>
                </c:pt>
                <c:pt idx="86">
                  <c:v>940</c:v>
                </c:pt>
                <c:pt idx="87">
                  <c:v>950</c:v>
                </c:pt>
                <c:pt idx="88">
                  <c:v>960</c:v>
                </c:pt>
                <c:pt idx="89">
                  <c:v>970</c:v>
                </c:pt>
                <c:pt idx="90">
                  <c:v>980</c:v>
                </c:pt>
                <c:pt idx="91">
                  <c:v>990</c:v>
                </c:pt>
                <c:pt idx="92">
                  <c:v>1000</c:v>
                </c:pt>
              </c:numCache>
            </c:numRef>
          </c:cat>
          <c:val>
            <c:numRef>
              <c:f>'[Worksheet in network.pptx]Sheet1'!$E$2:$E$94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0.01</c:v>
                </c:pt>
                <c:pt idx="33">
                  <c:v>0.05</c:v>
                </c:pt>
                <c:pt idx="34">
                  <c:v>0.11</c:v>
                </c:pt>
                <c:pt idx="35">
                  <c:v>0.05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0.01</c:v>
                </c:pt>
                <c:pt idx="41">
                  <c:v>0.01</c:v>
                </c:pt>
                <c:pt idx="42">
                  <c:v>1.4999999999999999E-2</c:v>
                </c:pt>
                <c:pt idx="43">
                  <c:v>0.03</c:v>
                </c:pt>
                <c:pt idx="44">
                  <c:v>0.06</c:v>
                </c:pt>
                <c:pt idx="45">
                  <c:v>9.5000000000000001E-2</c:v>
                </c:pt>
                <c:pt idx="46">
                  <c:v>9.4E-2</c:v>
                </c:pt>
                <c:pt idx="47">
                  <c:v>0.1</c:v>
                </c:pt>
                <c:pt idx="48">
                  <c:v>0.22500000000000001</c:v>
                </c:pt>
                <c:pt idx="49">
                  <c:v>0.35599999999999998</c:v>
                </c:pt>
                <c:pt idx="50">
                  <c:v>0.48699999999999999</c:v>
                </c:pt>
                <c:pt idx="51">
                  <c:v>0.61799999999999999</c:v>
                </c:pt>
                <c:pt idx="52">
                  <c:v>0.749</c:v>
                </c:pt>
                <c:pt idx="53">
                  <c:v>0.88</c:v>
                </c:pt>
                <c:pt idx="54">
                  <c:v>0.83</c:v>
                </c:pt>
                <c:pt idx="55">
                  <c:v>0.6333333333333333</c:v>
                </c:pt>
                <c:pt idx="56">
                  <c:v>0.44</c:v>
                </c:pt>
                <c:pt idx="57">
                  <c:v>0.26</c:v>
                </c:pt>
                <c:pt idx="58">
                  <c:v>0.17</c:v>
                </c:pt>
                <c:pt idx="59">
                  <c:v>0.1</c:v>
                </c:pt>
                <c:pt idx="60">
                  <c:v>0.06</c:v>
                </c:pt>
                <c:pt idx="61">
                  <c:v>5.1999999999999998E-2</c:v>
                </c:pt>
                <c:pt idx="62">
                  <c:v>5.5E-2</c:v>
                </c:pt>
                <c:pt idx="63">
                  <c:v>0.06</c:v>
                </c:pt>
                <c:pt idx="64">
                  <c:v>6.5000000000000002E-2</c:v>
                </c:pt>
                <c:pt idx="65">
                  <c:v>7.0000000000000007E-2</c:v>
                </c:pt>
                <c:pt idx="66">
                  <c:v>0.08</c:v>
                </c:pt>
                <c:pt idx="67">
                  <c:v>8.7999999999999995E-2</c:v>
                </c:pt>
                <c:pt idx="68">
                  <c:v>0.11</c:v>
                </c:pt>
                <c:pt idx="69">
                  <c:v>0.15</c:v>
                </c:pt>
                <c:pt idx="70">
                  <c:v>0.11</c:v>
                </c:pt>
                <c:pt idx="71">
                  <c:v>7.4999999999999997E-2</c:v>
                </c:pt>
                <c:pt idx="72">
                  <c:v>7.0000000000000007E-2</c:v>
                </c:pt>
                <c:pt idx="73">
                  <c:v>0.09</c:v>
                </c:pt>
                <c:pt idx="74">
                  <c:v>0.11</c:v>
                </c:pt>
                <c:pt idx="75">
                  <c:v>0.105</c:v>
                </c:pt>
                <c:pt idx="76">
                  <c:v>0.10050000000000001</c:v>
                </c:pt>
                <c:pt idx="77">
                  <c:v>0.1</c:v>
                </c:pt>
                <c:pt idx="78">
                  <c:v>0.1</c:v>
                </c:pt>
                <c:pt idx="79">
                  <c:v>9.5000000000000001E-2</c:v>
                </c:pt>
                <c:pt idx="80">
                  <c:v>0.09</c:v>
                </c:pt>
                <c:pt idx="81">
                  <c:v>8.5000000000000006E-2</c:v>
                </c:pt>
                <c:pt idx="82">
                  <c:v>0.08</c:v>
                </c:pt>
                <c:pt idx="83">
                  <c:v>7.9000000000000001E-2</c:v>
                </c:pt>
                <c:pt idx="84">
                  <c:v>7.8E-2</c:v>
                </c:pt>
                <c:pt idx="85">
                  <c:v>7.6999999999999999E-2</c:v>
                </c:pt>
                <c:pt idx="86">
                  <c:v>7.5999999999999998E-2</c:v>
                </c:pt>
                <c:pt idx="87">
                  <c:v>7.4999999999999997E-2</c:v>
                </c:pt>
                <c:pt idx="88">
                  <c:v>7.3999999999999996E-2</c:v>
                </c:pt>
                <c:pt idx="89">
                  <c:v>7.2999999999999995E-2</c:v>
                </c:pt>
                <c:pt idx="90">
                  <c:v>7.1999999999999995E-2</c:v>
                </c:pt>
                <c:pt idx="91">
                  <c:v>7.0999999999999994E-2</c:v>
                </c:pt>
                <c:pt idx="9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D0-4428-903C-231E98D8A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areaChart>
      <c:catAx>
        <c:axId val="56087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auto val="1"/>
        <c:lblAlgn val="ctr"/>
        <c:lblOffset val="100"/>
        <c:tickMarkSkip val="2"/>
        <c:noMultiLvlLbl val="1"/>
      </c:cat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network.pptx]Sheet1'!$A$2:$A$200</c:f>
              <c:numCache>
                <c:formatCode>General</c:formatCode>
                <c:ptCount val="199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network.pptx]Sheet1'!$B$2:$B$200</c:f>
              <c:numCache>
                <c:formatCode>General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0.02</c:v>
                </c:pt>
                <c:pt idx="28">
                  <c:v>0.42</c:v>
                </c:pt>
                <c:pt idx="29">
                  <c:v>1</c:v>
                </c:pt>
                <c:pt idx="30">
                  <c:v>0.49</c:v>
                </c:pt>
                <c:pt idx="31">
                  <c:v>7.0000000000000007E-2</c:v>
                </c:pt>
                <c:pt idx="32">
                  <c:v>0.02</c:v>
                </c:pt>
                <c:pt idx="33">
                  <c:v>0.01</c:v>
                </c:pt>
                <c:pt idx="34">
                  <c:v>0.01</c:v>
                </c:pt>
                <c:pt idx="35">
                  <c:v>1.4999999999999999E-2</c:v>
                </c:pt>
                <c:pt idx="36">
                  <c:v>3.5000000000000003E-2</c:v>
                </c:pt>
                <c:pt idx="37">
                  <c:v>0.09</c:v>
                </c:pt>
                <c:pt idx="38">
                  <c:v>0.41</c:v>
                </c:pt>
                <c:pt idx="39">
                  <c:v>1</c:v>
                </c:pt>
                <c:pt idx="40">
                  <c:v>0.74</c:v>
                </c:pt>
                <c:pt idx="41">
                  <c:v>0.38</c:v>
                </c:pt>
                <c:pt idx="42">
                  <c:v>0.19</c:v>
                </c:pt>
                <c:pt idx="43">
                  <c:v>0.52</c:v>
                </c:pt>
                <c:pt idx="44">
                  <c:v>1</c:v>
                </c:pt>
                <c:pt idx="45">
                  <c:v>0.61</c:v>
                </c:pt>
                <c:pt idx="46">
                  <c:v>0.38</c:v>
                </c:pt>
                <c:pt idx="47">
                  <c:v>0.22</c:v>
                </c:pt>
                <c:pt idx="48">
                  <c:v>0.12</c:v>
                </c:pt>
                <c:pt idx="49">
                  <c:v>7.0000000000000007E-2</c:v>
                </c:pt>
                <c:pt idx="50">
                  <c:v>0.05</c:v>
                </c:pt>
                <c:pt idx="51">
                  <c:v>0.06</c:v>
                </c:pt>
                <c:pt idx="52">
                  <c:v>0.12</c:v>
                </c:pt>
                <c:pt idx="53">
                  <c:v>0.32</c:v>
                </c:pt>
                <c:pt idx="54">
                  <c:v>1</c:v>
                </c:pt>
                <c:pt idx="55">
                  <c:v>0.52</c:v>
                </c:pt>
                <c:pt idx="56">
                  <c:v>0.21</c:v>
                </c:pt>
                <c:pt idx="57">
                  <c:v>0.05</c:v>
                </c:pt>
                <c:pt idx="58">
                  <c:v>0.01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5.0000000000000001E-3</c:v>
                </c:pt>
                <c:pt idx="70">
                  <c:v>0.02</c:v>
                </c:pt>
                <c:pt idx="71">
                  <c:v>0.06</c:v>
                </c:pt>
                <c:pt idx="72">
                  <c:v>0.15</c:v>
                </c:pt>
                <c:pt idx="73">
                  <c:v>0.35</c:v>
                </c:pt>
                <c:pt idx="74">
                  <c:v>0.6</c:v>
                </c:pt>
                <c:pt idx="75">
                  <c:v>0.83</c:v>
                </c:pt>
                <c:pt idx="76">
                  <c:v>1</c:v>
                </c:pt>
                <c:pt idx="77">
                  <c:v>0.85</c:v>
                </c:pt>
                <c:pt idx="78">
                  <c:v>0.63</c:v>
                </c:pt>
                <c:pt idx="79">
                  <c:v>0.42</c:v>
                </c:pt>
                <c:pt idx="80">
                  <c:v>0.24</c:v>
                </c:pt>
                <c:pt idx="81">
                  <c:v>0.16</c:v>
                </c:pt>
                <c:pt idx="82">
                  <c:v>0.11</c:v>
                </c:pt>
                <c:pt idx="83">
                  <c:v>7.0000000000000007E-2</c:v>
                </c:pt>
                <c:pt idx="84">
                  <c:v>0.04</c:v>
                </c:pt>
                <c:pt idx="85">
                  <c:v>0.02</c:v>
                </c:pt>
                <c:pt idx="86">
                  <c:v>5.4999999999999997E-3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C0-4FBB-A12D-9B11AC7A61B3}"/>
            </c:ext>
          </c:extLst>
        </c:ser>
        <c:ser>
          <c:idx val="1"/>
          <c:order val="1"/>
          <c:tx>
            <c:strRef>
              <c:f>'[Worksheet in network.pptx]Sheet1'!$C$1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network.pptx]Sheet1'!$A$2:$A$93</c:f>
              <c:numCache>
                <c:formatCode>General</c:formatCode>
                <c:ptCount val="92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network.pptx]Sheet1'!$C$2:$C$93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5.0000000000000001E-3</c:v>
                </c:pt>
                <c:pt idx="11">
                  <c:v>7.0000000000000001E-3</c:v>
                </c:pt>
                <c:pt idx="12">
                  <c:v>0.01</c:v>
                </c:pt>
                <c:pt idx="13">
                  <c:v>1.4999999999999999E-2</c:v>
                </c:pt>
                <c:pt idx="14">
                  <c:v>0.02</c:v>
                </c:pt>
                <c:pt idx="15">
                  <c:v>2.5000000000000001E-2</c:v>
                </c:pt>
                <c:pt idx="16">
                  <c:v>0.03</c:v>
                </c:pt>
                <c:pt idx="17">
                  <c:v>3.5000000000000003E-2</c:v>
                </c:pt>
                <c:pt idx="18">
                  <c:v>0.04</c:v>
                </c:pt>
                <c:pt idx="19">
                  <c:v>4.4999999999999998E-2</c:v>
                </c:pt>
                <c:pt idx="20">
                  <c:v>0.05</c:v>
                </c:pt>
                <c:pt idx="21">
                  <c:v>0.06</c:v>
                </c:pt>
                <c:pt idx="22">
                  <c:v>0.1</c:v>
                </c:pt>
                <c:pt idx="23">
                  <c:v>0.25</c:v>
                </c:pt>
                <c:pt idx="24">
                  <c:v>0.5</c:v>
                </c:pt>
                <c:pt idx="25">
                  <c:v>0.9</c:v>
                </c:pt>
                <c:pt idx="26">
                  <c:v>1</c:v>
                </c:pt>
                <c:pt idx="27">
                  <c:v>0.92</c:v>
                </c:pt>
                <c:pt idx="28">
                  <c:v>0.76</c:v>
                </c:pt>
                <c:pt idx="29">
                  <c:v>0.66</c:v>
                </c:pt>
                <c:pt idx="30">
                  <c:v>0.52</c:v>
                </c:pt>
                <c:pt idx="31">
                  <c:v>0.32</c:v>
                </c:pt>
                <c:pt idx="32">
                  <c:v>0.18</c:v>
                </c:pt>
                <c:pt idx="33">
                  <c:v>0.1</c:v>
                </c:pt>
                <c:pt idx="34">
                  <c:v>6.5000000000000002E-2</c:v>
                </c:pt>
                <c:pt idx="35">
                  <c:v>7.1999999999999995E-2</c:v>
                </c:pt>
                <c:pt idx="36">
                  <c:v>0.09</c:v>
                </c:pt>
                <c:pt idx="37">
                  <c:v>0.13</c:v>
                </c:pt>
                <c:pt idx="38">
                  <c:v>0.185</c:v>
                </c:pt>
                <c:pt idx="39">
                  <c:v>0.28000000000000003</c:v>
                </c:pt>
                <c:pt idx="40">
                  <c:v>0.37</c:v>
                </c:pt>
                <c:pt idx="41">
                  <c:v>0.48</c:v>
                </c:pt>
                <c:pt idx="42">
                  <c:v>0.56999999999999995</c:v>
                </c:pt>
                <c:pt idx="43">
                  <c:v>0.65</c:v>
                </c:pt>
                <c:pt idx="44">
                  <c:v>0.747</c:v>
                </c:pt>
                <c:pt idx="45">
                  <c:v>0.82</c:v>
                </c:pt>
                <c:pt idx="46">
                  <c:v>0.86</c:v>
                </c:pt>
                <c:pt idx="47">
                  <c:v>0.89</c:v>
                </c:pt>
                <c:pt idx="48">
                  <c:v>0.91500000000000004</c:v>
                </c:pt>
                <c:pt idx="49">
                  <c:v>0.93500000000000005</c:v>
                </c:pt>
                <c:pt idx="50">
                  <c:v>0.94899999999999995</c:v>
                </c:pt>
                <c:pt idx="51">
                  <c:v>0.95</c:v>
                </c:pt>
                <c:pt idx="52">
                  <c:v>0.93500000000000005</c:v>
                </c:pt>
                <c:pt idx="53">
                  <c:v>0.90500000000000003</c:v>
                </c:pt>
                <c:pt idx="54">
                  <c:v>0.88</c:v>
                </c:pt>
                <c:pt idx="55">
                  <c:v>0.99</c:v>
                </c:pt>
                <c:pt idx="56">
                  <c:v>1</c:v>
                </c:pt>
                <c:pt idx="57">
                  <c:v>0.99</c:v>
                </c:pt>
                <c:pt idx="58">
                  <c:v>0.98</c:v>
                </c:pt>
                <c:pt idx="59">
                  <c:v>0.96499999999999997</c:v>
                </c:pt>
                <c:pt idx="60">
                  <c:v>0.95499999999999996</c:v>
                </c:pt>
                <c:pt idx="61">
                  <c:v>0.96</c:v>
                </c:pt>
                <c:pt idx="62">
                  <c:v>0.96499999999999997</c:v>
                </c:pt>
                <c:pt idx="63">
                  <c:v>0.97</c:v>
                </c:pt>
                <c:pt idx="64">
                  <c:v>0.95</c:v>
                </c:pt>
                <c:pt idx="65">
                  <c:v>0.92</c:v>
                </c:pt>
                <c:pt idx="66">
                  <c:v>0.9</c:v>
                </c:pt>
                <c:pt idx="67">
                  <c:v>0.88</c:v>
                </c:pt>
                <c:pt idx="68">
                  <c:v>0.86</c:v>
                </c:pt>
                <c:pt idx="69">
                  <c:v>0.84</c:v>
                </c:pt>
                <c:pt idx="70">
                  <c:v>0.85</c:v>
                </c:pt>
                <c:pt idx="71">
                  <c:v>0.86</c:v>
                </c:pt>
                <c:pt idx="72">
                  <c:v>0.82</c:v>
                </c:pt>
                <c:pt idx="73">
                  <c:v>0.79</c:v>
                </c:pt>
                <c:pt idx="74">
                  <c:v>0.76</c:v>
                </c:pt>
                <c:pt idx="75">
                  <c:v>0.73</c:v>
                </c:pt>
                <c:pt idx="76">
                  <c:v>0.7</c:v>
                </c:pt>
                <c:pt idx="77">
                  <c:v>0.66500000000000004</c:v>
                </c:pt>
                <c:pt idx="78">
                  <c:v>0.625</c:v>
                </c:pt>
                <c:pt idx="79">
                  <c:v>0.58499999999999996</c:v>
                </c:pt>
                <c:pt idx="80">
                  <c:v>0.54</c:v>
                </c:pt>
                <c:pt idx="81">
                  <c:v>0.5</c:v>
                </c:pt>
                <c:pt idx="82">
                  <c:v>0.46</c:v>
                </c:pt>
                <c:pt idx="83">
                  <c:v>0.42499999999999999</c:v>
                </c:pt>
                <c:pt idx="84">
                  <c:v>0.39</c:v>
                </c:pt>
                <c:pt idx="85">
                  <c:v>0.36</c:v>
                </c:pt>
                <c:pt idx="86">
                  <c:v>0.33</c:v>
                </c:pt>
                <c:pt idx="87">
                  <c:v>0.3</c:v>
                </c:pt>
                <c:pt idx="88">
                  <c:v>0.27</c:v>
                </c:pt>
                <c:pt idx="89">
                  <c:v>0.24</c:v>
                </c:pt>
                <c:pt idx="90">
                  <c:v>0.21</c:v>
                </c:pt>
                <c:pt idx="91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C0-4FBB-A12D-9B11AC7A6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68231"/>
              </p:ext>
            </p:extLst>
          </p:nvPr>
        </p:nvGraphicFramePr>
        <p:xfrm>
          <a:off x="504825" y="423863"/>
          <a:ext cx="10448925" cy="457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12373108" imgH="6677005" progId="Excel.Sheet.12">
                  <p:embed/>
                </p:oleObj>
              </mc:Choice>
              <mc:Fallback>
                <p:oleObj name="Worksheet" r:id="rId3" imgW="12373108" imgH="667700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3273F8-D4F7-4BFF-8F60-14C3358B80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423863"/>
                        <a:ext cx="10448925" cy="457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91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51ED84AF-C160-4F7C-92E1-3F2FF754F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593057"/>
              </p:ext>
            </p:extLst>
          </p:nvPr>
        </p:nvGraphicFramePr>
        <p:xfrm>
          <a:off x="571500" y="2000237"/>
          <a:ext cx="11372400" cy="3474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E5F9208-52D7-40AC-8DA0-E3E0B7F16FB6}"/>
              </a:ext>
            </a:extLst>
          </p:cNvPr>
          <p:cNvSpPr txBox="1"/>
          <p:nvPr/>
        </p:nvSpPr>
        <p:spPr>
          <a:xfrm rot="16200000">
            <a:off x="-159790" y="2564618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49801C-A081-4924-AB32-8ACA794545EC}"/>
              </a:ext>
            </a:extLst>
          </p:cNvPr>
          <p:cNvSpPr txBox="1"/>
          <p:nvPr/>
        </p:nvSpPr>
        <p:spPr>
          <a:xfrm>
            <a:off x="11133896" y="5343613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52A78DB-D745-48FF-8E4E-C3BE0E592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7" y="816215"/>
            <a:ext cx="11034000" cy="7073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2F31CE-594E-4E81-9CBF-E2949BA0D578}"/>
              </a:ext>
            </a:extLst>
          </p:cNvPr>
          <p:cNvSpPr txBox="1"/>
          <p:nvPr/>
        </p:nvSpPr>
        <p:spPr>
          <a:xfrm>
            <a:off x="844636" y="4840189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F36FA-DF98-4C16-9F26-FF488BA52D5C}"/>
              </a:ext>
            </a:extLst>
          </p:cNvPr>
          <p:cNvCxnSpPr>
            <a:cxnSpLocks/>
          </p:cNvCxnSpPr>
          <p:nvPr/>
        </p:nvCxnSpPr>
        <p:spPr>
          <a:xfrm>
            <a:off x="2001056" y="4985036"/>
            <a:ext cx="552893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145BD9-F39B-4B09-B0A1-EF61DA57451E}"/>
              </a:ext>
            </a:extLst>
          </p:cNvPr>
          <p:cNvCxnSpPr>
            <a:cxnSpLocks/>
          </p:cNvCxnSpPr>
          <p:nvPr/>
        </p:nvCxnSpPr>
        <p:spPr>
          <a:xfrm>
            <a:off x="816699" y="3658083"/>
            <a:ext cx="1089120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B0B48-E920-4ADE-99A7-FEF444602C38}"/>
              </a:ext>
            </a:extLst>
          </p:cNvPr>
          <p:cNvSpPr txBox="1"/>
          <p:nvPr/>
        </p:nvSpPr>
        <p:spPr>
          <a:xfrm>
            <a:off x="844636" y="367694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71C5E8-794F-405B-859B-5E7847E99121}"/>
              </a:ext>
            </a:extLst>
          </p:cNvPr>
          <p:cNvCxnSpPr>
            <a:cxnSpLocks/>
          </p:cNvCxnSpPr>
          <p:nvPr/>
        </p:nvCxnSpPr>
        <p:spPr>
          <a:xfrm>
            <a:off x="2419966" y="3807751"/>
            <a:ext cx="55289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E573B5-852F-4D5D-B156-81988440E8BA}"/>
              </a:ext>
            </a:extLst>
          </p:cNvPr>
          <p:cNvCxnSpPr>
            <a:cxnSpLocks/>
          </p:cNvCxnSpPr>
          <p:nvPr/>
        </p:nvCxnSpPr>
        <p:spPr>
          <a:xfrm>
            <a:off x="844636" y="213135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8094D3-D577-4170-87D2-A8F18860EB7F}"/>
              </a:ext>
            </a:extLst>
          </p:cNvPr>
          <p:cNvCxnSpPr>
            <a:cxnSpLocks/>
          </p:cNvCxnSpPr>
          <p:nvPr/>
        </p:nvCxnSpPr>
        <p:spPr>
          <a:xfrm>
            <a:off x="816061" y="516575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66B06E8-F961-44FE-8213-F5C5DDCC14B5}"/>
              </a:ext>
            </a:extLst>
          </p:cNvPr>
          <p:cNvSpPr txBox="1"/>
          <p:nvPr/>
        </p:nvSpPr>
        <p:spPr>
          <a:xfrm>
            <a:off x="843958" y="2433813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RGB sensor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4FC55C-266C-4086-81E5-728FDB3C9858}"/>
              </a:ext>
            </a:extLst>
          </p:cNvPr>
          <p:cNvCxnSpPr>
            <a:cxnSpLocks/>
          </p:cNvCxnSpPr>
          <p:nvPr/>
        </p:nvCxnSpPr>
        <p:spPr>
          <a:xfrm>
            <a:off x="1645209" y="2565247"/>
            <a:ext cx="5528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1A07B9-8E67-456E-B5A0-D7B29EF11510}"/>
              </a:ext>
            </a:extLst>
          </p:cNvPr>
          <p:cNvCxnSpPr>
            <a:cxnSpLocks/>
          </p:cNvCxnSpPr>
          <p:nvPr/>
        </p:nvCxnSpPr>
        <p:spPr>
          <a:xfrm>
            <a:off x="1645209" y="2717647"/>
            <a:ext cx="55289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840E58-01BE-4DD1-B0FC-13FBDC0BBB20}"/>
              </a:ext>
            </a:extLst>
          </p:cNvPr>
          <p:cNvCxnSpPr>
            <a:cxnSpLocks/>
          </p:cNvCxnSpPr>
          <p:nvPr/>
        </p:nvCxnSpPr>
        <p:spPr>
          <a:xfrm>
            <a:off x="1645209" y="2870047"/>
            <a:ext cx="552893" cy="0"/>
          </a:xfrm>
          <a:prstGeom prst="line">
            <a:avLst/>
          </a:prstGeom>
          <a:ln w="1905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F7E2FD-664E-4DBF-9BD0-84B95A219968}"/>
              </a:ext>
            </a:extLst>
          </p:cNvPr>
          <p:cNvSpPr txBox="1"/>
          <p:nvPr/>
        </p:nvSpPr>
        <p:spPr>
          <a:xfrm>
            <a:off x="2419966" y="2449745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TCS34725</a:t>
            </a:r>
          </a:p>
        </p:txBody>
      </p:sp>
    </p:spTree>
    <p:extLst>
      <p:ext uri="{BB962C8B-B14F-4D97-AF65-F5344CB8AC3E}">
        <p14:creationId xmlns:p14="http://schemas.microsoft.com/office/powerpoint/2010/main" val="114325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592501"/>
              </p:ext>
            </p:extLst>
          </p:nvPr>
        </p:nvGraphicFramePr>
        <p:xfrm>
          <a:off x="550506" y="1840943"/>
          <a:ext cx="11374017" cy="347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15C993-79E1-43D1-B07A-3840D0793C8E}"/>
              </a:ext>
            </a:extLst>
          </p:cNvPr>
          <p:cNvCxnSpPr>
            <a:cxnSpLocks/>
          </p:cNvCxnSpPr>
          <p:nvPr/>
        </p:nvCxnSpPr>
        <p:spPr>
          <a:xfrm>
            <a:off x="816699" y="196680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323903-FEAB-407D-B2B3-F60CD3A07AF6}"/>
              </a:ext>
            </a:extLst>
          </p:cNvPr>
          <p:cNvCxnSpPr>
            <a:cxnSpLocks/>
          </p:cNvCxnSpPr>
          <p:nvPr/>
        </p:nvCxnSpPr>
        <p:spPr>
          <a:xfrm>
            <a:off x="816699" y="500120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0971DA-0D8F-4CE4-9899-277DC7AAB2EC}"/>
              </a:ext>
            </a:extLst>
          </p:cNvPr>
          <p:cNvCxnSpPr>
            <a:cxnSpLocks/>
          </p:cNvCxnSpPr>
          <p:nvPr/>
        </p:nvCxnSpPr>
        <p:spPr>
          <a:xfrm>
            <a:off x="816699" y="3486633"/>
            <a:ext cx="1089120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BD3E91-7847-428E-8CCB-A1AF46774421}"/>
              </a:ext>
            </a:extLst>
          </p:cNvPr>
          <p:cNvSpPr txBox="1"/>
          <p:nvPr/>
        </p:nvSpPr>
        <p:spPr>
          <a:xfrm>
            <a:off x="831910" y="46973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F1BEE-3713-41F0-8735-D7B019E7316C}"/>
              </a:ext>
            </a:extLst>
          </p:cNvPr>
          <p:cNvSpPr txBox="1"/>
          <p:nvPr/>
        </p:nvSpPr>
        <p:spPr>
          <a:xfrm>
            <a:off x="816061" y="350549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90FC8-D957-4F76-9EED-BC658872D0C6}"/>
              </a:ext>
            </a:extLst>
          </p:cNvPr>
          <p:cNvSpPr txBox="1"/>
          <p:nvPr/>
        </p:nvSpPr>
        <p:spPr>
          <a:xfrm>
            <a:off x="824908" y="229093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ED9047-FDCE-4D09-B54A-02565F9A71C7}"/>
              </a:ext>
            </a:extLst>
          </p:cNvPr>
          <p:cNvCxnSpPr>
            <a:cxnSpLocks/>
          </p:cNvCxnSpPr>
          <p:nvPr/>
        </p:nvCxnSpPr>
        <p:spPr>
          <a:xfrm>
            <a:off x="1988330" y="4842161"/>
            <a:ext cx="5528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8A8F93-46DD-4E3C-BF4A-1C7087E415C4}"/>
              </a:ext>
            </a:extLst>
          </p:cNvPr>
          <p:cNvCxnSpPr>
            <a:cxnSpLocks/>
          </p:cNvCxnSpPr>
          <p:nvPr/>
        </p:nvCxnSpPr>
        <p:spPr>
          <a:xfrm>
            <a:off x="1692834" y="2422372"/>
            <a:ext cx="55289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A843DD-D4FB-443C-A34A-235EC078EC23}"/>
              </a:ext>
            </a:extLst>
          </p:cNvPr>
          <p:cNvCxnSpPr>
            <a:cxnSpLocks/>
          </p:cNvCxnSpPr>
          <p:nvPr/>
        </p:nvCxnSpPr>
        <p:spPr>
          <a:xfrm>
            <a:off x="2391391" y="3636301"/>
            <a:ext cx="55289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4A76B1-AE67-4037-8620-7A8C76DAC5C1}"/>
              </a:ext>
            </a:extLst>
          </p:cNvPr>
          <p:cNvSpPr txBox="1"/>
          <p:nvPr/>
        </p:nvSpPr>
        <p:spPr>
          <a:xfrm>
            <a:off x="3036887" y="229093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VEML6070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A5CBC4-9E43-4649-8DAF-7809ACFA55FC}"/>
              </a:ext>
            </a:extLst>
          </p:cNvPr>
          <p:cNvSpPr txBox="1"/>
          <p:nvPr/>
        </p:nvSpPr>
        <p:spPr>
          <a:xfrm rot="16200000">
            <a:off x="-162991" y="2364593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response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E94F0-8B94-4AE6-B8BA-922EBFC29EB7}"/>
              </a:ext>
            </a:extLst>
          </p:cNvPr>
          <p:cNvSpPr txBox="1"/>
          <p:nvPr/>
        </p:nvSpPr>
        <p:spPr>
          <a:xfrm>
            <a:off x="11152946" y="517825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λ [nm]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A6191D-F8F1-480B-8B3D-EE7E7337CFAB}"/>
              </a:ext>
            </a:extLst>
          </p:cNvPr>
          <p:cNvSpPr txBox="1"/>
          <p:nvPr/>
        </p:nvSpPr>
        <p:spPr>
          <a:xfrm>
            <a:off x="8132447" y="229093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TSL2591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BBCBE7-E939-4A35-AE42-7D4656B4F78A}"/>
              </a:ext>
            </a:extLst>
          </p:cNvPr>
          <p:cNvCxnSpPr>
            <a:cxnSpLocks/>
          </p:cNvCxnSpPr>
          <p:nvPr/>
        </p:nvCxnSpPr>
        <p:spPr>
          <a:xfrm>
            <a:off x="4137427" y="1982707"/>
            <a:ext cx="0" cy="30221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6792D6-BB78-44BA-98F7-C60C735E8831}"/>
              </a:ext>
            </a:extLst>
          </p:cNvPr>
          <p:cNvCxnSpPr>
            <a:cxnSpLocks/>
          </p:cNvCxnSpPr>
          <p:nvPr/>
        </p:nvCxnSpPr>
        <p:spPr>
          <a:xfrm>
            <a:off x="5328369" y="1982707"/>
            <a:ext cx="0" cy="30221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54B39C-FF4C-4106-9280-D465B9BC803B}"/>
              </a:ext>
            </a:extLst>
          </p:cNvPr>
          <p:cNvCxnSpPr>
            <a:cxnSpLocks/>
          </p:cNvCxnSpPr>
          <p:nvPr/>
        </p:nvCxnSpPr>
        <p:spPr>
          <a:xfrm>
            <a:off x="5963843" y="1982707"/>
            <a:ext cx="0" cy="30185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D73262-C8B6-4FEC-B887-017AD2B629E2}"/>
              </a:ext>
            </a:extLst>
          </p:cNvPr>
          <p:cNvCxnSpPr>
            <a:cxnSpLocks/>
          </p:cNvCxnSpPr>
          <p:nvPr/>
        </p:nvCxnSpPr>
        <p:spPr>
          <a:xfrm>
            <a:off x="7190501" y="1982707"/>
            <a:ext cx="0" cy="30185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2C63B3-89D0-4AF5-9241-2273C5B3B18C}"/>
              </a:ext>
            </a:extLst>
          </p:cNvPr>
          <p:cNvCxnSpPr>
            <a:cxnSpLocks/>
          </p:cNvCxnSpPr>
          <p:nvPr/>
        </p:nvCxnSpPr>
        <p:spPr>
          <a:xfrm>
            <a:off x="9885999" y="1973157"/>
            <a:ext cx="0" cy="30316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7C82BDB-9679-4F38-9042-B9430716F4D3}"/>
              </a:ext>
            </a:extLst>
          </p:cNvPr>
          <p:cNvSpPr/>
          <p:nvPr/>
        </p:nvSpPr>
        <p:spPr>
          <a:xfrm>
            <a:off x="4086272" y="3498307"/>
            <a:ext cx="98435" cy="1506525"/>
          </a:xfrm>
          <a:prstGeom prst="rect">
            <a:avLst/>
          </a:prstGeom>
          <a:solidFill>
            <a:srgbClr val="CE7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B25426A-5C29-423F-A83A-9BCEDE6466CC}"/>
              </a:ext>
            </a:extLst>
          </p:cNvPr>
          <p:cNvSpPr/>
          <p:nvPr/>
        </p:nvSpPr>
        <p:spPr>
          <a:xfrm>
            <a:off x="5205190" y="3492729"/>
            <a:ext cx="265718" cy="1520246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81051-C391-48EC-BEBA-C02F47F00CDF}"/>
              </a:ext>
            </a:extLst>
          </p:cNvPr>
          <p:cNvSpPr/>
          <p:nvPr/>
        </p:nvSpPr>
        <p:spPr>
          <a:xfrm>
            <a:off x="5775453" y="3483010"/>
            <a:ext cx="414497" cy="151439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03509-4B6B-4B01-BC75-5E5726ECFB01}"/>
              </a:ext>
            </a:extLst>
          </p:cNvPr>
          <p:cNvSpPr/>
          <p:nvPr/>
        </p:nvSpPr>
        <p:spPr>
          <a:xfrm>
            <a:off x="7096307" y="3483010"/>
            <a:ext cx="255846" cy="1518197"/>
          </a:xfrm>
          <a:prstGeom prst="rect">
            <a:avLst/>
          </a:prstGeom>
          <a:solidFill>
            <a:srgbClr val="FF8F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823902-8723-4412-94D0-EBB9489CF548}"/>
              </a:ext>
            </a:extLst>
          </p:cNvPr>
          <p:cNvSpPr/>
          <p:nvPr/>
        </p:nvSpPr>
        <p:spPr>
          <a:xfrm>
            <a:off x="9617076" y="3483010"/>
            <a:ext cx="568974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F29C74-F53C-4848-AB95-3C8A9CEA460F}"/>
              </a:ext>
            </a:extLst>
          </p:cNvPr>
          <p:cNvSpPr txBox="1"/>
          <p:nvPr/>
        </p:nvSpPr>
        <p:spPr>
          <a:xfrm>
            <a:off x="9866949" y="471386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5536E-0791-4145-A304-85C54B0A7CDB}"/>
              </a:ext>
            </a:extLst>
          </p:cNvPr>
          <p:cNvSpPr txBox="1"/>
          <p:nvPr/>
        </p:nvSpPr>
        <p:spPr>
          <a:xfrm>
            <a:off x="3940234" y="47064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7CB3E-8AE5-470C-BCAE-249229FF7304}"/>
              </a:ext>
            </a:extLst>
          </p:cNvPr>
          <p:cNvSpPr txBox="1"/>
          <p:nvPr/>
        </p:nvSpPr>
        <p:spPr>
          <a:xfrm>
            <a:off x="5275961" y="471386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DC734-7FFD-43C3-9056-D2CF1FCA7165}"/>
              </a:ext>
            </a:extLst>
          </p:cNvPr>
          <p:cNvSpPr txBox="1"/>
          <p:nvPr/>
        </p:nvSpPr>
        <p:spPr>
          <a:xfrm>
            <a:off x="7144098" y="471386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55263-1747-454B-A751-3EA325CF3452}"/>
              </a:ext>
            </a:extLst>
          </p:cNvPr>
          <p:cNvSpPr txBox="1"/>
          <p:nvPr/>
        </p:nvSpPr>
        <p:spPr>
          <a:xfrm>
            <a:off x="5909951" y="470753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84B4E5-D662-471B-A284-040A0572F9BC}"/>
              </a:ext>
            </a:extLst>
          </p:cNvPr>
          <p:cNvSpPr txBox="1"/>
          <p:nvPr/>
        </p:nvSpPr>
        <p:spPr>
          <a:xfrm>
            <a:off x="3951517" y="1696649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CDD6DA-3588-4D0C-9F95-8AA35850D3CB}"/>
              </a:ext>
            </a:extLst>
          </p:cNvPr>
          <p:cNvSpPr txBox="1"/>
          <p:nvPr/>
        </p:nvSpPr>
        <p:spPr>
          <a:xfrm>
            <a:off x="9685463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442741-4213-4628-8CC3-77B7D97238BE}"/>
              </a:ext>
            </a:extLst>
          </p:cNvPr>
          <p:cNvSpPr txBox="1"/>
          <p:nvPr/>
        </p:nvSpPr>
        <p:spPr>
          <a:xfrm>
            <a:off x="6980440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15EE3F-D69B-4351-8AAE-DBC4B515AFA9}"/>
              </a:ext>
            </a:extLst>
          </p:cNvPr>
          <p:cNvSpPr txBox="1"/>
          <p:nvPr/>
        </p:nvSpPr>
        <p:spPr>
          <a:xfrm>
            <a:off x="5763344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7A0927-DCD1-4BF1-A86D-DE1FD481F9CC}"/>
              </a:ext>
            </a:extLst>
          </p:cNvPr>
          <p:cNvSpPr txBox="1"/>
          <p:nvPr/>
        </p:nvSpPr>
        <p:spPr>
          <a:xfrm>
            <a:off x="5111274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61CA6-F55A-41D4-ABEE-56803CFBE18E}"/>
              </a:ext>
            </a:extLst>
          </p:cNvPr>
          <p:cNvSpPr txBox="1"/>
          <p:nvPr/>
        </p:nvSpPr>
        <p:spPr>
          <a:xfrm>
            <a:off x="3866353" y="35054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B8535B-1DC0-4D61-B5BE-55582128C687}"/>
              </a:ext>
            </a:extLst>
          </p:cNvPr>
          <p:cNvSpPr txBox="1"/>
          <p:nvPr/>
        </p:nvSpPr>
        <p:spPr>
          <a:xfrm>
            <a:off x="9267117" y="35285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7EA761-0E31-4D61-8031-D371A8FC297C}"/>
              </a:ext>
            </a:extLst>
          </p:cNvPr>
          <p:cNvSpPr txBox="1"/>
          <p:nvPr/>
        </p:nvSpPr>
        <p:spPr>
          <a:xfrm>
            <a:off x="6799633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C7B16B-F1E8-4F62-817B-060C997F4626}"/>
              </a:ext>
            </a:extLst>
          </p:cNvPr>
          <p:cNvSpPr txBox="1"/>
          <p:nvPr/>
        </p:nvSpPr>
        <p:spPr>
          <a:xfrm>
            <a:off x="6183601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2B259F-0B8D-4ACD-ACDB-372EA11D2016}"/>
              </a:ext>
            </a:extLst>
          </p:cNvPr>
          <p:cNvSpPr txBox="1"/>
          <p:nvPr/>
        </p:nvSpPr>
        <p:spPr>
          <a:xfrm>
            <a:off x="4876254" y="3505496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321400E-4283-417E-97D9-E5B406592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7" y="816215"/>
            <a:ext cx="11034000" cy="7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49408-C996-4F74-A191-FDCA064A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533400"/>
            <a:ext cx="5876925" cy="579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263BF-EF14-436A-BBE4-E003DB66C81E}"/>
              </a:ext>
            </a:extLst>
          </p:cNvPr>
          <p:cNvSpPr txBox="1"/>
          <p:nvPr/>
        </p:nvSpPr>
        <p:spPr>
          <a:xfrm>
            <a:off x="998376" y="1306286"/>
            <a:ext cx="11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TCS34725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20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03545-2C83-461C-8D0E-1BA8C848D255}"/>
              </a:ext>
            </a:extLst>
          </p:cNvPr>
          <p:cNvSpPr txBox="1"/>
          <p:nvPr/>
        </p:nvSpPr>
        <p:spPr>
          <a:xfrm>
            <a:off x="139960" y="10263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AS7265x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2C958-8832-49E8-A9EE-C4718669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90" y="285750"/>
            <a:ext cx="79057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A75EC-338F-436D-948B-52B0BBC4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" y="420363"/>
            <a:ext cx="11363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74637-C25E-4CEC-81BF-97D02AAF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38" y="2379306"/>
            <a:ext cx="4633434" cy="4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" y="3429000"/>
            <a:ext cx="11772000" cy="808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15BBC0-7BE7-46C7-93E1-B6128A389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374"/>
            <a:ext cx="12192000" cy="7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81575"/>
              </p:ext>
            </p:extLst>
          </p:nvPr>
        </p:nvGraphicFramePr>
        <p:xfrm>
          <a:off x="428625" y="423863"/>
          <a:ext cx="99329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3" imgW="11763331" imgH="8772584" progId="Excel.Sheet.12">
                  <p:embed/>
                </p:oleObj>
              </mc:Choice>
              <mc:Fallback>
                <p:oleObj name="Worksheet" r:id="rId3" imgW="11763331" imgH="8772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423863"/>
                        <a:ext cx="993298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169</cp:revision>
  <dcterms:created xsi:type="dcterms:W3CDTF">2020-12-06T07:52:59Z</dcterms:created>
  <dcterms:modified xsi:type="dcterms:W3CDTF">2020-12-21T13:22:11Z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