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78.11\homes\johe\Texte\Haus\Garten\Teichtagebuch-2020-11-2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Intensity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Sheet1!$A$2:$A$81</c:f>
              <c:numCache>
                <c:formatCode>General</c:formatCode>
                <c:ptCount val="8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310</c:v>
                </c:pt>
                <c:pt idx="4">
                  <c:v>320</c:v>
                </c:pt>
                <c:pt idx="5">
                  <c:v>330</c:v>
                </c:pt>
                <c:pt idx="6">
                  <c:v>340</c:v>
                </c:pt>
                <c:pt idx="7">
                  <c:v>350</c:v>
                </c:pt>
                <c:pt idx="8">
                  <c:v>360</c:v>
                </c:pt>
                <c:pt idx="9">
                  <c:v>365</c:v>
                </c:pt>
                <c:pt idx="10">
                  <c:v>370</c:v>
                </c:pt>
                <c:pt idx="11">
                  <c:v>375</c:v>
                </c:pt>
                <c:pt idx="12">
                  <c:v>380</c:v>
                </c:pt>
                <c:pt idx="13">
                  <c:v>385</c:v>
                </c:pt>
                <c:pt idx="14">
                  <c:v>390</c:v>
                </c:pt>
                <c:pt idx="15">
                  <c:v>400</c:v>
                </c:pt>
                <c:pt idx="16">
                  <c:v>410</c:v>
                </c:pt>
                <c:pt idx="17">
                  <c:v>420</c:v>
                </c:pt>
                <c:pt idx="18">
                  <c:v>430</c:v>
                </c:pt>
                <c:pt idx="19">
                  <c:v>440</c:v>
                </c:pt>
                <c:pt idx="20">
                  <c:v>450</c:v>
                </c:pt>
                <c:pt idx="21">
                  <c:v>460</c:v>
                </c:pt>
                <c:pt idx="22">
                  <c:v>470</c:v>
                </c:pt>
                <c:pt idx="23">
                  <c:v>472</c:v>
                </c:pt>
                <c:pt idx="24">
                  <c:v>474</c:v>
                </c:pt>
                <c:pt idx="25">
                  <c:v>480</c:v>
                </c:pt>
                <c:pt idx="26">
                  <c:v>490</c:v>
                </c:pt>
                <c:pt idx="27">
                  <c:v>500</c:v>
                </c:pt>
                <c:pt idx="28">
                  <c:v>510</c:v>
                </c:pt>
                <c:pt idx="29">
                  <c:v>520</c:v>
                </c:pt>
                <c:pt idx="30">
                  <c:v>525</c:v>
                </c:pt>
                <c:pt idx="31">
                  <c:v>530</c:v>
                </c:pt>
                <c:pt idx="32">
                  <c:v>540</c:v>
                </c:pt>
                <c:pt idx="33">
                  <c:v>550</c:v>
                </c:pt>
                <c:pt idx="34">
                  <c:v>560</c:v>
                </c:pt>
                <c:pt idx="35">
                  <c:v>570</c:v>
                </c:pt>
                <c:pt idx="36">
                  <c:v>580</c:v>
                </c:pt>
                <c:pt idx="37">
                  <c:v>590</c:v>
                </c:pt>
                <c:pt idx="38">
                  <c:v>600</c:v>
                </c:pt>
                <c:pt idx="39">
                  <c:v>610</c:v>
                </c:pt>
                <c:pt idx="40">
                  <c:v>620</c:v>
                </c:pt>
                <c:pt idx="41">
                  <c:v>630</c:v>
                </c:pt>
                <c:pt idx="42">
                  <c:v>636</c:v>
                </c:pt>
                <c:pt idx="43">
                  <c:v>640</c:v>
                </c:pt>
                <c:pt idx="44">
                  <c:v>650</c:v>
                </c:pt>
                <c:pt idx="45">
                  <c:v>660</c:v>
                </c:pt>
                <c:pt idx="46">
                  <c:v>670</c:v>
                </c:pt>
                <c:pt idx="47">
                  <c:v>680</c:v>
                </c:pt>
                <c:pt idx="48">
                  <c:v>690</c:v>
                </c:pt>
                <c:pt idx="49">
                  <c:v>700</c:v>
                </c:pt>
                <c:pt idx="50">
                  <c:v>710</c:v>
                </c:pt>
                <c:pt idx="51">
                  <c:v>720</c:v>
                </c:pt>
                <c:pt idx="52">
                  <c:v>730</c:v>
                </c:pt>
                <c:pt idx="53">
                  <c:v>740</c:v>
                </c:pt>
                <c:pt idx="54">
                  <c:v>750</c:v>
                </c:pt>
                <c:pt idx="55">
                  <c:v>760</c:v>
                </c:pt>
                <c:pt idx="56">
                  <c:v>770</c:v>
                </c:pt>
                <c:pt idx="57">
                  <c:v>780</c:v>
                </c:pt>
                <c:pt idx="58">
                  <c:v>790</c:v>
                </c:pt>
                <c:pt idx="59">
                  <c:v>800</c:v>
                </c:pt>
                <c:pt idx="60">
                  <c:v>810</c:v>
                </c:pt>
                <c:pt idx="61">
                  <c:v>820</c:v>
                </c:pt>
                <c:pt idx="62">
                  <c:v>830</c:v>
                </c:pt>
                <c:pt idx="63">
                  <c:v>840</c:v>
                </c:pt>
                <c:pt idx="64">
                  <c:v>850</c:v>
                </c:pt>
                <c:pt idx="65">
                  <c:v>860</c:v>
                </c:pt>
                <c:pt idx="66">
                  <c:v>870</c:v>
                </c:pt>
                <c:pt idx="67">
                  <c:v>880</c:v>
                </c:pt>
                <c:pt idx="68">
                  <c:v>890</c:v>
                </c:pt>
                <c:pt idx="69">
                  <c:v>900</c:v>
                </c:pt>
              </c:numCache>
            </c:numRef>
          </c:xVal>
          <c:yVal>
            <c:numRef>
              <c:f>Sheet1!$B$2:$B$81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0.02</c:v>
                </c:pt>
                <c:pt idx="9">
                  <c:v>7.0000000000000007E-2</c:v>
                </c:pt>
                <c:pt idx="10">
                  <c:v>0.32</c:v>
                </c:pt>
                <c:pt idx="11">
                  <c:v>1</c:v>
                </c:pt>
                <c:pt idx="12">
                  <c:v>0.5</c:v>
                </c:pt>
                <c:pt idx="13">
                  <c:v>0.2</c:v>
                </c:pt>
                <c:pt idx="14">
                  <c:v>0.08</c:v>
                </c:pt>
                <c:pt idx="15">
                  <c:v>0.02</c:v>
                </c:pt>
                <c:pt idx="16">
                  <c:v>5.0000000000000001E-3</c:v>
                </c:pt>
                <c:pt idx="17">
                  <c:v>5.0000000000000001E-3</c:v>
                </c:pt>
                <c:pt idx="18">
                  <c:v>1.4999999999999999E-2</c:v>
                </c:pt>
                <c:pt idx="19">
                  <c:v>3.5000000000000003E-2</c:v>
                </c:pt>
                <c:pt idx="20">
                  <c:v>0.1</c:v>
                </c:pt>
                <c:pt idx="21">
                  <c:v>0.5</c:v>
                </c:pt>
                <c:pt idx="22">
                  <c:v>0.98</c:v>
                </c:pt>
                <c:pt idx="23">
                  <c:v>1</c:v>
                </c:pt>
                <c:pt idx="24">
                  <c:v>0.98</c:v>
                </c:pt>
                <c:pt idx="25">
                  <c:v>0.7</c:v>
                </c:pt>
                <c:pt idx="26">
                  <c:v>0.36</c:v>
                </c:pt>
                <c:pt idx="27">
                  <c:v>0.19</c:v>
                </c:pt>
                <c:pt idx="28">
                  <c:v>0.57999999999999996</c:v>
                </c:pt>
                <c:pt idx="29">
                  <c:v>0.9</c:v>
                </c:pt>
                <c:pt idx="30">
                  <c:v>1</c:v>
                </c:pt>
                <c:pt idx="31">
                  <c:v>0.91</c:v>
                </c:pt>
                <c:pt idx="32">
                  <c:v>0.61</c:v>
                </c:pt>
                <c:pt idx="33">
                  <c:v>0.38</c:v>
                </c:pt>
                <c:pt idx="34">
                  <c:v>0.2</c:v>
                </c:pt>
                <c:pt idx="35">
                  <c:v>0.115</c:v>
                </c:pt>
                <c:pt idx="36">
                  <c:v>0.06</c:v>
                </c:pt>
                <c:pt idx="37">
                  <c:v>0.02</c:v>
                </c:pt>
                <c:pt idx="38">
                  <c:v>0.04</c:v>
                </c:pt>
                <c:pt idx="39">
                  <c:v>0.11</c:v>
                </c:pt>
                <c:pt idx="40">
                  <c:v>0.3</c:v>
                </c:pt>
                <c:pt idx="41">
                  <c:v>0.82</c:v>
                </c:pt>
                <c:pt idx="42">
                  <c:v>1</c:v>
                </c:pt>
                <c:pt idx="43">
                  <c:v>0.81</c:v>
                </c:pt>
                <c:pt idx="44">
                  <c:v>0.16</c:v>
                </c:pt>
                <c:pt idx="45">
                  <c:v>3.5000000000000003E-2</c:v>
                </c:pt>
                <c:pt idx="46">
                  <c:v>0.01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0.02</c:v>
                </c:pt>
                <c:pt idx="59">
                  <c:v>0.08</c:v>
                </c:pt>
                <c:pt idx="60">
                  <c:v>0.18</c:v>
                </c:pt>
                <c:pt idx="61">
                  <c:v>0.32</c:v>
                </c:pt>
                <c:pt idx="62">
                  <c:v>0.6</c:v>
                </c:pt>
                <c:pt idx="63">
                  <c:v>0.91</c:v>
                </c:pt>
                <c:pt idx="64">
                  <c:v>1</c:v>
                </c:pt>
                <c:pt idx="65">
                  <c:v>0.91</c:v>
                </c:pt>
                <c:pt idx="66">
                  <c:v>0.63</c:v>
                </c:pt>
                <c:pt idx="67">
                  <c:v>0.44</c:v>
                </c:pt>
                <c:pt idx="68">
                  <c:v>0.28000000000000003</c:v>
                </c:pt>
                <c:pt idx="69">
                  <c:v>0.18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9EF-4D70-BEE2-EF9FEC676F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1444512"/>
        <c:axId val="1101450744"/>
      </c:scatterChart>
      <c:valAx>
        <c:axId val="1101444512"/>
        <c:scaling>
          <c:orientation val="minMax"/>
          <c:max val="9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450744"/>
        <c:crosses val="autoZero"/>
        <c:crossBetween val="midCat"/>
        <c:majorUnit val="20"/>
      </c:valAx>
      <c:valAx>
        <c:axId val="1101450744"/>
        <c:scaling>
          <c:orientation val="minMax"/>
          <c:max val="1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01444512"/>
        <c:crossesAt val="10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331E-14E0-41AB-9A6A-99046362F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63055-C8ED-43DA-857A-95D73A4A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DD5C-B2AD-480B-B731-98915123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2079-52D0-411A-9C1E-645D14F5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E071-15B3-4076-9EE1-70F9B261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948-F6A5-4707-B849-65C4BA8B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28ECA-A72B-4CEF-A491-A0D77353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4996-E327-44A1-B422-C164AA4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FE4E-0C7F-4439-B676-30AF7737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5434-0F8D-4F6B-B63A-4823CBF3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58956-7C9F-4DF0-9CEE-5CD904E67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5227D-98C1-4993-A092-D6E4297A0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D8CE-A002-4F26-ACA0-A3D580F3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0982-7218-4B7D-8294-61ED750E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9DD3-45B3-4742-9AF7-3026D2D6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09F6-B9F2-4471-B3CF-278F9AB6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F2B8-5E1C-46D8-8795-7A698AC2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8757-0C72-4555-A032-3EAA6ED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3276-0C88-432A-8287-AA514787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2241-98D4-4770-B9AB-BC493BC5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D180-F415-468D-961F-134A73E8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E51E-6A22-405F-92DE-7DB60B81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9608-CB17-4773-A3BC-EC2B278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8E19-EBF1-4CD7-AFD9-C83E4B3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D602-6AF6-47DC-B755-8C883847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4CA4-4FC5-4B5C-B03B-FB34D0B8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FF38-96AC-4A30-9C61-889A8D91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90CC-3B8B-48AD-841B-F57292E4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159F-53AB-434F-A780-902DB30E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48BF-83A9-41EE-AAD8-CC041BD4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A473-72FD-45F1-A27B-90CEAF0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AC1C-B476-40DA-89FD-5B110E6A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5DDA-59F7-4C25-9F88-ACF6790B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F3842-47B0-4FB9-84B9-3784A133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ED06D-20A7-40FE-9705-BD5F13CE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F368B-8171-4B4F-9703-9710DB85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6030D-9E59-4A77-A8BF-564CC4F4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029C9-6E32-4E41-B980-5F8EEAC8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B16D-306C-4C7C-9F88-22353B05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0B28-D668-4F82-85F4-28578F04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D8F17-3CE7-4284-B136-1925451C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D5257-684C-4CF9-8AD1-D4C57AB6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0F3E5-4629-4FAD-AA0F-933BE60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4835D-E4C1-4035-A285-33AF09EB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DDD2E-2FB3-466B-BFAF-851EFD76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A4345-952F-4784-A59E-0F7D27A9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8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A18-A481-43F0-89B4-1444B9F7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AE11-C516-4EDE-88DB-09BD2EB7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4D3C-8D48-4F5E-994B-E66BA958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EBD3-1B3D-49B7-BD87-55142A20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14EA4-3049-48BA-972F-4FB4A86E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079A6-82A0-4CAC-9C69-09F6EA1B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0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4389-ECFF-4BC5-80DF-E8675C45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1CD08-D7A9-4CD2-933B-11D263D9B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1CC6-4772-4B92-9075-702F375A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B299-54C2-486F-92C6-73E9BA94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51E3-6A3F-4E86-B860-F0864FE9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A84BA-647D-418F-A089-7D22506F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3F5D7-747F-4DF7-ABF2-75697E73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CF02-18F9-4AF1-8082-D5DC8CEE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A45C-18C1-46EA-BD93-F908F38EE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4248-ED77-47A8-8596-D49367B9B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E325-919C-41F5-A19E-0C0704ECB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A0CFD8-CD9F-4CFC-A8CA-25C37418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63" y="1430900"/>
            <a:ext cx="533400" cy="4953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758E8C-B5BF-4A56-AD29-8EF81B79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9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C47FDAD-92EC-4D52-8468-5B34EEA2E383}"/>
              </a:ext>
            </a:extLst>
          </p:cNvPr>
          <p:cNvSpPr/>
          <p:nvPr/>
        </p:nvSpPr>
        <p:spPr>
          <a:xfrm>
            <a:off x="4670360" y="3659835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B1AD51F-5AB7-4BE8-94AD-6BD7BC0CC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34" y="3557781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026D5B2-A414-43A9-BAE5-5D7AAD0B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3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E1CD3A5-563E-4358-9E47-54A8499D9D69}"/>
              </a:ext>
            </a:extLst>
          </p:cNvPr>
          <p:cNvSpPr/>
          <p:nvPr/>
        </p:nvSpPr>
        <p:spPr>
          <a:xfrm rot="10800000">
            <a:off x="6878980" y="3677056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E12E4-D23F-40C8-BD7F-FEB0853B90BF}"/>
              </a:ext>
            </a:extLst>
          </p:cNvPr>
          <p:cNvSpPr txBox="1"/>
          <p:nvPr/>
        </p:nvSpPr>
        <p:spPr>
          <a:xfrm>
            <a:off x="4829622" y="347984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9A916-F7D7-47EE-8B65-67080929AA97}"/>
              </a:ext>
            </a:extLst>
          </p:cNvPr>
          <p:cNvSpPr txBox="1"/>
          <p:nvPr/>
        </p:nvSpPr>
        <p:spPr>
          <a:xfrm>
            <a:off x="5240165" y="6299138"/>
            <a:ext cx="25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ESPEasy</a:t>
            </a:r>
            <a:r>
              <a:rPr lang="en-GB" b="1" dirty="0"/>
              <a:t> P2P Networking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2DE08F9-3EA8-4B45-B2A0-68C9885D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98" y="457194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E00D6F0-A484-4825-BE1C-4F84C1A6B939}"/>
              </a:ext>
            </a:extLst>
          </p:cNvPr>
          <p:cNvSpPr/>
          <p:nvPr/>
        </p:nvSpPr>
        <p:spPr>
          <a:xfrm rot="19911422">
            <a:off x="4879380" y="4245361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A035B83-6E03-45E1-8769-2F1BFD33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AD78BD0-C7D3-4326-84CD-0B161FC0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EB5C995-2AC1-4CE5-BE07-11203F18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47" y="454131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0F6DB8-3B98-43DA-B10B-003838BE7687}"/>
              </a:ext>
            </a:extLst>
          </p:cNvPr>
          <p:cNvSpPr/>
          <p:nvPr/>
        </p:nvSpPr>
        <p:spPr>
          <a:xfrm rot="17644108">
            <a:off x="5438808" y="4651304"/>
            <a:ext cx="1193669" cy="78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6F7333-2DFE-4D16-AD70-C4E6583323F0}"/>
              </a:ext>
            </a:extLst>
          </p:cNvPr>
          <p:cNvSpPr/>
          <p:nvPr/>
        </p:nvSpPr>
        <p:spPr>
          <a:xfrm rot="14639587">
            <a:off x="6256565" y="4633213"/>
            <a:ext cx="1252066" cy="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8219F1-CD00-4331-8D26-F1A8F19CC63E}"/>
              </a:ext>
            </a:extLst>
          </p:cNvPr>
          <p:cNvSpPr/>
          <p:nvPr/>
        </p:nvSpPr>
        <p:spPr>
          <a:xfrm rot="12474379">
            <a:off x="6750711" y="4233204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227A-C715-4B5B-BB04-AF24D309008E}"/>
              </a:ext>
            </a:extLst>
          </p:cNvPr>
          <p:cNvSpPr txBox="1"/>
          <p:nvPr/>
        </p:nvSpPr>
        <p:spPr>
          <a:xfrm>
            <a:off x="3988413" y="383237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AE99F-79BE-4758-A3C6-C297211D75E1}"/>
              </a:ext>
            </a:extLst>
          </p:cNvPr>
          <p:cNvSpPr txBox="1"/>
          <p:nvPr/>
        </p:nvSpPr>
        <p:spPr>
          <a:xfrm>
            <a:off x="2270369" y="355778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smart-IR-Turbidimeter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986BAF-29A4-4EFA-88AD-46A57D284282}"/>
              </a:ext>
            </a:extLst>
          </p:cNvPr>
          <p:cNvSpPr txBox="1"/>
          <p:nvPr/>
        </p:nvSpPr>
        <p:spPr>
          <a:xfrm>
            <a:off x="2868899" y="4611888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smart-Colorimeter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54578-4B52-4F7B-9CE5-2171CC8F9470}"/>
              </a:ext>
            </a:extLst>
          </p:cNvPr>
          <p:cNvSpPr txBox="1"/>
          <p:nvPr/>
        </p:nvSpPr>
        <p:spPr>
          <a:xfrm>
            <a:off x="3714751" y="5384642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smart-UV-Photometer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76A1-09E0-4BE6-B4A4-73A689CE8CCA}"/>
              </a:ext>
            </a:extLst>
          </p:cNvPr>
          <p:cNvSpPr txBox="1"/>
          <p:nvPr/>
        </p:nvSpPr>
        <p:spPr>
          <a:xfrm>
            <a:off x="7322989" y="5351928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smart-ORP-Meter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1C913-CE74-46DE-8964-2490FD8B15EE}"/>
              </a:ext>
            </a:extLst>
          </p:cNvPr>
          <p:cNvSpPr txBox="1"/>
          <p:nvPr/>
        </p:nvSpPr>
        <p:spPr>
          <a:xfrm>
            <a:off x="8411988" y="458382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smart-EC-Meter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512C2B-7CFF-4530-A224-12F5D131E16B}"/>
              </a:ext>
            </a:extLst>
          </p:cNvPr>
          <p:cNvSpPr txBox="1"/>
          <p:nvPr/>
        </p:nvSpPr>
        <p:spPr>
          <a:xfrm>
            <a:off x="8761751" y="354321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smart-pH-Meter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16E85-CB88-4CB4-BD7F-3C114CAA6229}"/>
              </a:ext>
            </a:extLst>
          </p:cNvPr>
          <p:cNvSpPr txBox="1"/>
          <p:nvPr/>
        </p:nvSpPr>
        <p:spPr>
          <a:xfrm>
            <a:off x="5438457" y="5647251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919AC-636D-4059-AD7F-73BCA7BEF9DD}"/>
              </a:ext>
            </a:extLst>
          </p:cNvPr>
          <p:cNvSpPr txBox="1"/>
          <p:nvPr/>
        </p:nvSpPr>
        <p:spPr>
          <a:xfrm>
            <a:off x="8358343" y="384163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C83890-0F46-40B9-9C31-2ACD087F6E55}"/>
              </a:ext>
            </a:extLst>
          </p:cNvPr>
          <p:cNvSpPr txBox="1"/>
          <p:nvPr/>
        </p:nvSpPr>
        <p:spPr>
          <a:xfrm>
            <a:off x="7989701" y="484094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874E2-6391-4A96-BA93-A74B6482CF78}"/>
              </a:ext>
            </a:extLst>
          </p:cNvPr>
          <p:cNvSpPr txBox="1"/>
          <p:nvPr/>
        </p:nvSpPr>
        <p:spPr>
          <a:xfrm>
            <a:off x="6907275" y="566501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D8E8D-5B4B-4EAF-82D6-6FA1F122B4BB}"/>
              </a:ext>
            </a:extLst>
          </p:cNvPr>
          <p:cNvSpPr txBox="1"/>
          <p:nvPr/>
        </p:nvSpPr>
        <p:spPr>
          <a:xfrm>
            <a:off x="4327039" y="4870454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C3150-4C32-42A0-A81D-A57E6C66B909}"/>
              </a:ext>
            </a:extLst>
          </p:cNvPr>
          <p:cNvSpPr txBox="1"/>
          <p:nvPr/>
        </p:nvSpPr>
        <p:spPr>
          <a:xfrm>
            <a:off x="6184992" y="3837327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DCF723-E833-49A6-86E9-17A4AB88F9A9}"/>
              </a:ext>
            </a:extLst>
          </p:cNvPr>
          <p:cNvSpPr txBox="1"/>
          <p:nvPr/>
        </p:nvSpPr>
        <p:spPr>
          <a:xfrm>
            <a:off x="4894795" y="425068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838A3-7209-4F2A-BF67-DB960C435958}"/>
              </a:ext>
            </a:extLst>
          </p:cNvPr>
          <p:cNvSpPr txBox="1"/>
          <p:nvPr/>
        </p:nvSpPr>
        <p:spPr>
          <a:xfrm>
            <a:off x="5621675" y="465525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AFEFE7-A94F-4F68-8FDC-DDFCFFA9A4E9}"/>
              </a:ext>
            </a:extLst>
          </p:cNvPr>
          <p:cNvSpPr txBox="1"/>
          <p:nvPr/>
        </p:nvSpPr>
        <p:spPr>
          <a:xfrm>
            <a:off x="6898030" y="452083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DDD9AC-CE9B-4BD3-A01A-5F26D4FF8ABD}"/>
              </a:ext>
            </a:extLst>
          </p:cNvPr>
          <p:cNvSpPr txBox="1"/>
          <p:nvPr/>
        </p:nvSpPr>
        <p:spPr>
          <a:xfrm>
            <a:off x="7315113" y="405644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FC3651-D2DE-4014-90D1-3C8B9DCC21A6}"/>
              </a:ext>
            </a:extLst>
          </p:cNvPr>
          <p:cNvSpPr txBox="1"/>
          <p:nvPr/>
        </p:nvSpPr>
        <p:spPr>
          <a:xfrm>
            <a:off x="7573225" y="349948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90E5750-240E-4268-8712-361AA516816E}"/>
              </a:ext>
            </a:extLst>
          </p:cNvPr>
          <p:cNvSpPr/>
          <p:nvPr/>
        </p:nvSpPr>
        <p:spPr>
          <a:xfrm rot="7530521">
            <a:off x="6446373" y="2637704"/>
            <a:ext cx="1490732" cy="7939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internet of things Icon 358751">
            <a:extLst>
              <a:ext uri="{FF2B5EF4-FFF2-40B4-BE49-F238E27FC236}">
                <a16:creationId xmlns:a16="http://schemas.microsoft.com/office/drawing/2014/main" id="{09EE44E0-228E-41FC-8338-8612F7AD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32" y="1125362"/>
            <a:ext cx="669606" cy="6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424145-1C47-4E2B-8909-F2D79976059F}"/>
              </a:ext>
            </a:extLst>
          </p:cNvPr>
          <p:cNvCxnSpPr>
            <a:cxnSpLocks/>
          </p:cNvCxnSpPr>
          <p:nvPr/>
        </p:nvCxnSpPr>
        <p:spPr>
          <a:xfrm flipH="1">
            <a:off x="4264139" y="1857333"/>
            <a:ext cx="489983" cy="15716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5A135A-1FA7-4AAC-A08F-00C2F32CCDD7}"/>
              </a:ext>
            </a:extLst>
          </p:cNvPr>
          <p:cNvCxnSpPr>
            <a:cxnSpLocks/>
          </p:cNvCxnSpPr>
          <p:nvPr/>
        </p:nvCxnSpPr>
        <p:spPr>
          <a:xfrm flipH="1">
            <a:off x="4601424" y="1880164"/>
            <a:ext cx="284247" cy="26086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F5C014-AB54-4A7B-8579-BE19DA83368F}"/>
              </a:ext>
            </a:extLst>
          </p:cNvPr>
          <p:cNvCxnSpPr>
            <a:cxnSpLocks/>
          </p:cNvCxnSpPr>
          <p:nvPr/>
        </p:nvCxnSpPr>
        <p:spPr>
          <a:xfrm>
            <a:off x="4988281" y="1880164"/>
            <a:ext cx="610345" cy="33348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80A654-C702-444D-8A9E-A9B36741438E}"/>
              </a:ext>
            </a:extLst>
          </p:cNvPr>
          <p:cNvCxnSpPr>
            <a:cxnSpLocks/>
          </p:cNvCxnSpPr>
          <p:nvPr/>
        </p:nvCxnSpPr>
        <p:spPr>
          <a:xfrm>
            <a:off x="5114415" y="1873313"/>
            <a:ext cx="1869374" cy="34592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1F1968-5EDC-4291-B8B2-44EE9AAE9425}"/>
              </a:ext>
            </a:extLst>
          </p:cNvPr>
          <p:cNvCxnSpPr>
            <a:cxnSpLocks/>
          </p:cNvCxnSpPr>
          <p:nvPr/>
        </p:nvCxnSpPr>
        <p:spPr>
          <a:xfrm>
            <a:off x="5197674" y="1825538"/>
            <a:ext cx="1052318" cy="13870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ABECFA-5C03-42CF-9059-84539A8F87B5}"/>
              </a:ext>
            </a:extLst>
          </p:cNvPr>
          <p:cNvCxnSpPr>
            <a:cxnSpLocks/>
          </p:cNvCxnSpPr>
          <p:nvPr/>
        </p:nvCxnSpPr>
        <p:spPr>
          <a:xfrm>
            <a:off x="5303385" y="1720089"/>
            <a:ext cx="2748579" cy="28046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125238-FB86-4F97-AA90-1D74AD7AC2CE}"/>
              </a:ext>
            </a:extLst>
          </p:cNvPr>
          <p:cNvCxnSpPr>
            <a:cxnSpLocks/>
          </p:cNvCxnSpPr>
          <p:nvPr/>
        </p:nvCxnSpPr>
        <p:spPr>
          <a:xfrm>
            <a:off x="5380074" y="1635734"/>
            <a:ext cx="2972768" cy="19385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5C0231D-0D23-41F8-B711-8D33BED100EF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5434419" y="1435381"/>
            <a:ext cx="2124328" cy="15314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EE43D2A-1D24-4189-ADAA-F986CFF989A5}"/>
              </a:ext>
            </a:extLst>
          </p:cNvPr>
          <p:cNvSpPr txBox="1"/>
          <p:nvPr/>
        </p:nvSpPr>
        <p:spPr>
          <a:xfrm>
            <a:off x="3590742" y="1134693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MQTT-Broker</a:t>
            </a:r>
            <a:endParaRPr lang="en-GB" sz="1400" b="1" dirty="0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AA0F5971-396D-45AB-ABE3-B40D3808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13" y="255823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6A87397-D497-4E38-B7EB-F9BEDC659C9C}"/>
              </a:ext>
            </a:extLst>
          </p:cNvPr>
          <p:cNvSpPr txBox="1"/>
          <p:nvPr/>
        </p:nvSpPr>
        <p:spPr>
          <a:xfrm>
            <a:off x="8429531" y="261612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smart-Thermometer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2C374C-B9E0-49DF-ADDE-A6A4E930E290}"/>
              </a:ext>
            </a:extLst>
          </p:cNvPr>
          <p:cNvSpPr txBox="1"/>
          <p:nvPr/>
        </p:nvSpPr>
        <p:spPr>
          <a:xfrm>
            <a:off x="7498330" y="274074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020C9090-1568-4A73-9AE5-A89E5497AE8D}"/>
              </a:ext>
            </a:extLst>
          </p:cNvPr>
          <p:cNvSpPr/>
          <p:nvPr/>
        </p:nvSpPr>
        <p:spPr>
          <a:xfrm rot="9209532">
            <a:off x="7076451" y="3026414"/>
            <a:ext cx="952256" cy="76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BE87A5-4801-4C59-B34C-17D4FA5EED5C}"/>
              </a:ext>
            </a:extLst>
          </p:cNvPr>
          <p:cNvSpPr txBox="1"/>
          <p:nvPr/>
        </p:nvSpPr>
        <p:spPr>
          <a:xfrm>
            <a:off x="5527858" y="3249440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smart-RGB-Photometer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D8B881-9AD1-4510-8DB2-C5601985885C}"/>
              </a:ext>
            </a:extLst>
          </p:cNvPr>
          <p:cNvCxnSpPr>
            <a:cxnSpLocks/>
          </p:cNvCxnSpPr>
          <p:nvPr/>
        </p:nvCxnSpPr>
        <p:spPr>
          <a:xfrm>
            <a:off x="5434419" y="1546228"/>
            <a:ext cx="2617545" cy="10982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38733DF-E62E-4AF5-9FC2-096D18A40681}"/>
              </a:ext>
            </a:extLst>
          </p:cNvPr>
          <p:cNvSpPr txBox="1"/>
          <p:nvPr/>
        </p:nvSpPr>
        <p:spPr>
          <a:xfrm>
            <a:off x="2479919" y="20352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IoT</a:t>
            </a:r>
            <a:endParaRPr lang="de-DE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E2628E-A130-4949-8811-663CAAE6EE08}"/>
              </a:ext>
            </a:extLst>
          </p:cNvPr>
          <p:cNvSpPr txBox="1"/>
          <p:nvPr/>
        </p:nvSpPr>
        <p:spPr>
          <a:xfrm>
            <a:off x="8205752" y="1164960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Analyst</a:t>
            </a:r>
            <a:endParaRPr lang="en-GB" sz="1400" b="1" dirty="0"/>
          </a:p>
        </p:txBody>
      </p:sp>
      <p:pic>
        <p:nvPicPr>
          <p:cNvPr id="86" name="Picture 6" descr="mobile phone Icon 2008073">
            <a:extLst>
              <a:ext uri="{FF2B5EF4-FFF2-40B4-BE49-F238E27FC236}">
                <a16:creationId xmlns:a16="http://schemas.microsoft.com/office/drawing/2014/main" id="{5FB8A230-F765-458B-9F35-01DCADB9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47" y="1175632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database Icon 1968097">
            <a:extLst>
              <a:ext uri="{FF2B5EF4-FFF2-40B4-BE49-F238E27FC236}">
                <a16:creationId xmlns:a16="http://schemas.microsoft.com/office/drawing/2014/main" id="{C233EFDD-94A6-47CD-8FE1-A43F7CAD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90" y="384926"/>
            <a:ext cx="702502" cy="70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6845311D-1EEB-4216-BBB8-4CBA804BF01F}"/>
              </a:ext>
            </a:extLst>
          </p:cNvPr>
          <p:cNvSpPr txBox="1"/>
          <p:nvPr/>
        </p:nvSpPr>
        <p:spPr>
          <a:xfrm>
            <a:off x="6208589" y="159273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Database</a:t>
            </a:r>
            <a:endParaRPr lang="en-GB" sz="14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FF875B8-3F15-4D13-A1C1-C76E0ABB48CB}"/>
              </a:ext>
            </a:extLst>
          </p:cNvPr>
          <p:cNvCxnSpPr>
            <a:cxnSpLocks/>
          </p:cNvCxnSpPr>
          <p:nvPr/>
        </p:nvCxnSpPr>
        <p:spPr>
          <a:xfrm>
            <a:off x="6918722" y="733543"/>
            <a:ext cx="649528" cy="6597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AC8C4F-389B-469F-926A-F10EDE36B538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438457" y="736177"/>
            <a:ext cx="852333" cy="594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BD6F97C-2887-4BFF-AED9-F51F4550EDDE}"/>
              </a:ext>
            </a:extLst>
          </p:cNvPr>
          <p:cNvSpPr txBox="1"/>
          <p:nvPr/>
        </p:nvSpPr>
        <p:spPr>
          <a:xfrm>
            <a:off x="8037307" y="284260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B130C6C-6243-4A09-9F57-9D48F297C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1273" y="4029172"/>
            <a:ext cx="257175" cy="21907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11C2CAAA-E2AD-4823-BB5E-307B46C4D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477" y="5068696"/>
            <a:ext cx="257175" cy="219075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9BE0D44-3312-45A6-B335-761693213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5893" y="5840374"/>
            <a:ext cx="257175" cy="21907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7EEB4E2F-316B-458C-8106-D4A71605E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268" y="5858638"/>
            <a:ext cx="257175" cy="219075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600DEA20-B0B3-4B19-93B8-3F3D3D87D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859" y="5040240"/>
            <a:ext cx="257175" cy="219075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7D90AB2F-2B2E-4E2D-9D8B-7907757B6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587" y="4040301"/>
            <a:ext cx="257175" cy="219075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C97D6E3C-ACE2-4DE5-8D99-C69E3F439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200" y="3040094"/>
            <a:ext cx="257175" cy="219075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E0D3806-0C77-4D9F-BF30-54B29531A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50" y="4030677"/>
            <a:ext cx="257175" cy="21907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396B5FD-A143-4949-91FC-2806AF294940}"/>
              </a:ext>
            </a:extLst>
          </p:cNvPr>
          <p:cNvSpPr txBox="1"/>
          <p:nvPr/>
        </p:nvSpPr>
        <p:spPr>
          <a:xfrm>
            <a:off x="6626517" y="2740064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790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151592-0993-476F-9505-90BD5E5AE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5" y="3021000"/>
            <a:ext cx="11885429" cy="8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6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>
            <a:extLst>
              <a:ext uri="{FF2B5EF4-FFF2-40B4-BE49-F238E27FC236}">
                <a16:creationId xmlns:a16="http://schemas.microsoft.com/office/drawing/2014/main" id="{DBEE2546-5BC5-44B6-88A3-58DE651796F4}"/>
              </a:ext>
            </a:extLst>
          </p:cNvPr>
          <p:cNvSpPr/>
          <p:nvPr/>
        </p:nvSpPr>
        <p:spPr>
          <a:xfrm>
            <a:off x="4021493" y="2444620"/>
            <a:ext cx="3321698" cy="2439955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83EA2-FBB0-4113-A738-EA248AD5134F}"/>
              </a:ext>
            </a:extLst>
          </p:cNvPr>
          <p:cNvSpPr txBox="1"/>
          <p:nvPr/>
        </p:nvSpPr>
        <p:spPr>
          <a:xfrm>
            <a:off x="8542937" y="1402671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2">
                    <a:lumMod val="75000"/>
                  </a:schemeClr>
                </a:solidFill>
              </a:rPr>
              <a:t>Analyst</a:t>
            </a:r>
          </a:p>
        </p:txBody>
      </p:sp>
      <p:pic>
        <p:nvPicPr>
          <p:cNvPr id="20" name="Picture 6" descr="mobile phone Icon 2008073">
            <a:extLst>
              <a:ext uri="{FF2B5EF4-FFF2-40B4-BE49-F238E27FC236}">
                <a16:creationId xmlns:a16="http://schemas.microsoft.com/office/drawing/2014/main" id="{859331E3-A89E-4342-A78E-17CE8FC7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14" y="1767914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26982D-D693-492E-85D7-D209A66E8DE6}"/>
              </a:ext>
            </a:extLst>
          </p:cNvPr>
          <p:cNvGrpSpPr/>
          <p:nvPr/>
        </p:nvGrpSpPr>
        <p:grpSpPr>
          <a:xfrm>
            <a:off x="6887095" y="682669"/>
            <a:ext cx="880177" cy="928155"/>
            <a:chOff x="6829945" y="692194"/>
            <a:chExt cx="880177" cy="928155"/>
          </a:xfrm>
        </p:grpSpPr>
        <p:pic>
          <p:nvPicPr>
            <p:cNvPr id="21" name="Picture 8" descr="database Icon 1968097">
              <a:extLst>
                <a:ext uri="{FF2B5EF4-FFF2-40B4-BE49-F238E27FC236}">
                  <a16:creationId xmlns:a16="http://schemas.microsoft.com/office/drawing/2014/main" id="{9A0A8232-CC80-4588-BAF7-A1C9C2C62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2146" y="917847"/>
              <a:ext cx="702502" cy="70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5A494E-B8D7-4FCA-BFEC-789BF7F5037E}"/>
                </a:ext>
              </a:extLst>
            </p:cNvPr>
            <p:cNvSpPr txBox="1"/>
            <p:nvPr/>
          </p:nvSpPr>
          <p:spPr>
            <a:xfrm>
              <a:off x="6829945" y="692194"/>
              <a:ext cx="8801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noProof="1">
                  <a:solidFill>
                    <a:schemeClr val="accent6">
                      <a:lumMod val="75000"/>
                    </a:schemeClr>
                  </a:solidFill>
                </a:rPr>
                <a:t>Database</a:t>
              </a:r>
            </a:p>
          </p:txBody>
        </p:sp>
      </p:grpSp>
      <p:pic>
        <p:nvPicPr>
          <p:cNvPr id="23" name="Picture 4" descr="internet of things Icon 358751">
            <a:extLst>
              <a:ext uri="{FF2B5EF4-FFF2-40B4-BE49-F238E27FC236}">
                <a16:creationId xmlns:a16="http://schemas.microsoft.com/office/drawing/2014/main" id="{4906A7DD-F51C-4AC1-A2D2-EBDBD7D4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53" y="2109817"/>
            <a:ext cx="669606" cy="6696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2327B2-AC33-4622-8566-CEBECDB0EF41}"/>
              </a:ext>
            </a:extLst>
          </p:cNvPr>
          <p:cNvSpPr txBox="1"/>
          <p:nvPr/>
        </p:nvSpPr>
        <p:spPr>
          <a:xfrm>
            <a:off x="5046711" y="1922640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6">
                    <a:lumMod val="75000"/>
                  </a:schemeClr>
                </a:solidFill>
              </a:rPr>
              <a:t>MQTT-Broker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265A33-E8FE-43E5-8A62-19B3BD028A50}"/>
              </a:ext>
            </a:extLst>
          </p:cNvPr>
          <p:cNvCxnSpPr>
            <a:cxnSpLocks/>
          </p:cNvCxnSpPr>
          <p:nvPr/>
        </p:nvCxnSpPr>
        <p:spPr>
          <a:xfrm flipV="1">
            <a:off x="6553509" y="1635892"/>
            <a:ext cx="567167" cy="50684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4E9DB-292A-4FFB-91AB-04CE2F4ACD85}"/>
              </a:ext>
            </a:extLst>
          </p:cNvPr>
          <p:cNvCxnSpPr>
            <a:cxnSpLocks/>
          </p:cNvCxnSpPr>
          <p:nvPr/>
        </p:nvCxnSpPr>
        <p:spPr>
          <a:xfrm flipH="1" flipV="1">
            <a:off x="7494585" y="1635289"/>
            <a:ext cx="755038" cy="42327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8EB30D8-3E13-429D-8357-50DD269B2C98}"/>
              </a:ext>
            </a:extLst>
          </p:cNvPr>
          <p:cNvSpPr txBox="1"/>
          <p:nvPr/>
        </p:nvSpPr>
        <p:spPr>
          <a:xfrm rot="20389123">
            <a:off x="7457583" y="2282478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5ECE3F-F0D5-4A63-8105-953F41B563EE}"/>
              </a:ext>
            </a:extLst>
          </p:cNvPr>
          <p:cNvCxnSpPr>
            <a:cxnSpLocks/>
          </p:cNvCxnSpPr>
          <p:nvPr/>
        </p:nvCxnSpPr>
        <p:spPr>
          <a:xfrm flipH="1">
            <a:off x="7139180" y="2301660"/>
            <a:ext cx="1110443" cy="39423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8F8BE6-A2D5-4D37-A0ED-FE96F63E0281}"/>
              </a:ext>
            </a:extLst>
          </p:cNvPr>
          <p:cNvSpPr txBox="1"/>
          <p:nvPr/>
        </p:nvSpPr>
        <p:spPr>
          <a:xfrm rot="19018318">
            <a:off x="6680625" y="182055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6">
                    <a:lumMod val="75000"/>
                  </a:schemeClr>
                </a:solidFill>
              </a:rPr>
              <a:t>mqtt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2EE0A01-1380-4AF8-B127-1C58C58E3117}"/>
              </a:ext>
            </a:extLst>
          </p:cNvPr>
          <p:cNvGrpSpPr/>
          <p:nvPr/>
        </p:nvGrpSpPr>
        <p:grpSpPr>
          <a:xfrm>
            <a:off x="5970902" y="4393023"/>
            <a:ext cx="503664" cy="527101"/>
            <a:chOff x="5985038" y="4329015"/>
            <a:chExt cx="503664" cy="52710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CF5C9A-9356-44B3-A8C8-39F1B449711F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4923B26-9AB0-4CDB-BFEB-463EB7FB0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451CC7-34B5-4C18-905F-5225309005D7}"/>
              </a:ext>
            </a:extLst>
          </p:cNvPr>
          <p:cNvGrpSpPr/>
          <p:nvPr/>
        </p:nvGrpSpPr>
        <p:grpSpPr>
          <a:xfrm>
            <a:off x="4012477" y="3713252"/>
            <a:ext cx="503664" cy="527101"/>
            <a:chOff x="5985038" y="4329015"/>
            <a:chExt cx="503664" cy="52710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92C16F-3488-4C69-9D30-400B7E6526B3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065917D2-BB5B-40C1-9E7E-376CC174A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DDCAD0E-76D7-4432-A5C1-D9DED2D76837}"/>
              </a:ext>
            </a:extLst>
          </p:cNvPr>
          <p:cNvGrpSpPr/>
          <p:nvPr/>
        </p:nvGrpSpPr>
        <p:grpSpPr>
          <a:xfrm>
            <a:off x="4774837" y="2513784"/>
            <a:ext cx="503664" cy="527101"/>
            <a:chOff x="5985038" y="4329015"/>
            <a:chExt cx="503664" cy="52710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153DF47-5E8A-4724-91BB-01447F1B7B88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9C4E36F0-3E34-4829-BAC7-58953FBA5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45A0E18-EAD7-428B-9CC0-BF4C72DA1F1D}"/>
              </a:ext>
            </a:extLst>
          </p:cNvPr>
          <p:cNvGrpSpPr/>
          <p:nvPr/>
        </p:nvGrpSpPr>
        <p:grpSpPr>
          <a:xfrm>
            <a:off x="7018201" y="3316275"/>
            <a:ext cx="503664" cy="527101"/>
            <a:chOff x="5985038" y="4329015"/>
            <a:chExt cx="503664" cy="52710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7BDA78C-DB16-4892-B976-3ACD9BB1EBE2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90B827CE-637D-4D01-A44B-3939ACB70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E86011-623B-4369-A962-87FA6DA638DB}"/>
              </a:ext>
            </a:extLst>
          </p:cNvPr>
          <p:cNvGrpSpPr/>
          <p:nvPr/>
        </p:nvGrpSpPr>
        <p:grpSpPr>
          <a:xfrm>
            <a:off x="6604057" y="3860705"/>
            <a:ext cx="503664" cy="527101"/>
            <a:chOff x="5985038" y="4329015"/>
            <a:chExt cx="503664" cy="52710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550606-97CE-4DC7-AA20-56CDF1E4E84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732AD19A-E143-49D9-BDE8-061112E30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9B4D216-6814-404D-8678-679D07ABAB43}"/>
              </a:ext>
            </a:extLst>
          </p:cNvPr>
          <p:cNvGrpSpPr/>
          <p:nvPr/>
        </p:nvGrpSpPr>
        <p:grpSpPr>
          <a:xfrm>
            <a:off x="4386044" y="4280254"/>
            <a:ext cx="503664" cy="527101"/>
            <a:chOff x="5985038" y="4329015"/>
            <a:chExt cx="503664" cy="52710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2B755E-2763-4909-BD69-B747C0450DB6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CCC96925-D13E-4EE8-B337-580A134E1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A218E17-E642-42FD-B449-FB5DF0043EDE}"/>
              </a:ext>
            </a:extLst>
          </p:cNvPr>
          <p:cNvGrpSpPr/>
          <p:nvPr/>
        </p:nvGrpSpPr>
        <p:grpSpPr>
          <a:xfrm>
            <a:off x="5062460" y="4516134"/>
            <a:ext cx="503664" cy="527101"/>
            <a:chOff x="5985038" y="4329015"/>
            <a:chExt cx="503664" cy="52710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5F8CBA-3223-4FA3-89AE-CD1948DF1CE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5F395607-0E8E-480E-A66B-2F88B0590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E58CA3-E336-4FB9-9132-F4B8BEBC251B}"/>
              </a:ext>
            </a:extLst>
          </p:cNvPr>
          <p:cNvGrpSpPr/>
          <p:nvPr/>
        </p:nvGrpSpPr>
        <p:grpSpPr>
          <a:xfrm>
            <a:off x="3982570" y="2938496"/>
            <a:ext cx="503664" cy="527101"/>
            <a:chOff x="5985038" y="4329015"/>
            <a:chExt cx="503664" cy="52710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88235E-5C00-4A9F-809B-B92564261841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6C6F9A71-E5B7-4BCF-871C-C0C4907EC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426A1-3F53-41C4-9AEA-CF4D88F7ACF9}"/>
              </a:ext>
            </a:extLst>
          </p:cNvPr>
          <p:cNvSpPr txBox="1"/>
          <p:nvPr/>
        </p:nvSpPr>
        <p:spPr>
          <a:xfrm>
            <a:off x="2266874" y="376406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smart-IR-Turbidimeter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51E3BF-3C1E-405E-BF6C-19C033F36983}"/>
              </a:ext>
            </a:extLst>
          </p:cNvPr>
          <p:cNvSpPr txBox="1"/>
          <p:nvPr/>
        </p:nvSpPr>
        <p:spPr>
          <a:xfrm>
            <a:off x="2812843" y="4590481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smart-Colorimeter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32827-5035-47E5-A0B2-E8839CC2CA94}"/>
              </a:ext>
            </a:extLst>
          </p:cNvPr>
          <p:cNvSpPr txBox="1"/>
          <p:nvPr/>
        </p:nvSpPr>
        <p:spPr>
          <a:xfrm>
            <a:off x="2203877" y="2955563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smart-UV-Photometer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E7F27A-5EFF-4322-A40A-64F1064999F6}"/>
              </a:ext>
            </a:extLst>
          </p:cNvPr>
          <p:cNvSpPr txBox="1"/>
          <p:nvPr/>
        </p:nvSpPr>
        <p:spPr>
          <a:xfrm>
            <a:off x="6401123" y="4701277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smart-ORP-Meter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571B3A-9698-4F12-A3A7-FCE31C177079}"/>
              </a:ext>
            </a:extLst>
          </p:cNvPr>
          <p:cNvSpPr txBox="1"/>
          <p:nvPr/>
        </p:nvSpPr>
        <p:spPr>
          <a:xfrm>
            <a:off x="7034052" y="4142903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smart-EC-Meter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AE9453-1F4F-448F-8D57-40FF81CAD69B}"/>
              </a:ext>
            </a:extLst>
          </p:cNvPr>
          <p:cNvSpPr txBox="1"/>
          <p:nvPr/>
        </p:nvSpPr>
        <p:spPr>
          <a:xfrm>
            <a:off x="7490083" y="3325264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smart-pH-Meter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DEF471-3662-4CD4-92D1-F8474CF3B81F}"/>
              </a:ext>
            </a:extLst>
          </p:cNvPr>
          <p:cNvSpPr txBox="1"/>
          <p:nvPr/>
        </p:nvSpPr>
        <p:spPr>
          <a:xfrm>
            <a:off x="4424235" y="503505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smart-Thermometer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03A022-0C7B-448A-9CF5-7653ECDA9F6D}"/>
              </a:ext>
            </a:extLst>
          </p:cNvPr>
          <p:cNvSpPr txBox="1"/>
          <p:nvPr/>
        </p:nvSpPr>
        <p:spPr>
          <a:xfrm>
            <a:off x="2988545" y="2299599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smart-RGB-Photometer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4A267B-D904-43CD-B612-779AA7907610}"/>
              </a:ext>
            </a:extLst>
          </p:cNvPr>
          <p:cNvSpPr txBox="1"/>
          <p:nvPr/>
        </p:nvSpPr>
        <p:spPr>
          <a:xfrm>
            <a:off x="6350194" y="3493936"/>
            <a:ext cx="669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b="1" noProof="1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D36BE96-A43B-4F52-A75B-E6DDD1D3B440}"/>
              </a:ext>
            </a:extLst>
          </p:cNvPr>
          <p:cNvGrpSpPr/>
          <p:nvPr/>
        </p:nvGrpSpPr>
        <p:grpSpPr>
          <a:xfrm>
            <a:off x="4797771" y="2726382"/>
            <a:ext cx="2122256" cy="1357737"/>
            <a:chOff x="4640896" y="2795923"/>
            <a:chExt cx="2122256" cy="135773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8DEE10-7555-4DCD-9FCC-0A1138FF568D}"/>
                </a:ext>
              </a:extLst>
            </p:cNvPr>
            <p:cNvSpPr txBox="1"/>
            <p:nvPr/>
          </p:nvSpPr>
          <p:spPr>
            <a:xfrm>
              <a:off x="6280328" y="324224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noProof="1">
                  <a:solidFill>
                    <a:schemeClr val="accent6">
                      <a:lumMod val="75000"/>
                    </a:schemeClr>
                  </a:solidFill>
                </a:rPr>
                <a:t>IoT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FAAEFD1-AAFC-4B9F-BB8C-4DC78EC8B55D}"/>
                </a:ext>
              </a:extLst>
            </p:cNvPr>
            <p:cNvGrpSpPr/>
            <p:nvPr/>
          </p:nvGrpSpPr>
          <p:grpSpPr>
            <a:xfrm>
              <a:off x="4640896" y="2795923"/>
              <a:ext cx="1765889" cy="1357737"/>
              <a:chOff x="4513165" y="2845735"/>
              <a:chExt cx="1765889" cy="135773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BC94C7E-231C-4557-9DA7-93503BE2C846}"/>
                  </a:ext>
                </a:extLst>
              </p:cNvPr>
              <p:cNvGrpSpPr/>
              <p:nvPr/>
            </p:nvGrpSpPr>
            <p:grpSpPr>
              <a:xfrm>
                <a:off x="5288605" y="3095844"/>
                <a:ext cx="372338" cy="1107628"/>
                <a:chOff x="5312710" y="3149316"/>
                <a:chExt cx="372338" cy="1107628"/>
              </a:xfrm>
            </p:grpSpPr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62AD3807-F9ED-41CD-9861-034DEEBA74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0715" y="3149316"/>
                  <a:ext cx="364333" cy="31035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B349BD5F-9661-40D8-95DF-390494EE4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0800000">
                  <a:off x="5312710" y="3946586"/>
                  <a:ext cx="364333" cy="310358"/>
                </a:xfrm>
                <a:prstGeom prst="rect">
                  <a:avLst/>
                </a:prstGeom>
              </p:spPr>
            </p:pic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6C58A04-5D8F-4378-98C9-276801BEBE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5807" y="3427390"/>
                <a:ext cx="411354" cy="384105"/>
                <a:chOff x="9887936" y="2577787"/>
                <a:chExt cx="734553" cy="685899"/>
              </a:xfrm>
            </p:grpSpPr>
            <p:sp>
              <p:nvSpPr>
                <p:cNvPr id="116" name="Pentagon 115">
                  <a:extLst>
                    <a:ext uri="{FF2B5EF4-FFF2-40B4-BE49-F238E27FC236}">
                      <a16:creationId xmlns:a16="http://schemas.microsoft.com/office/drawing/2014/main" id="{A1991EDF-F3FD-4914-A88C-9D7AA038EEE3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18" name="Flowchart: Connector 117">
                  <a:extLst>
                    <a:ext uri="{FF2B5EF4-FFF2-40B4-BE49-F238E27FC236}">
                      <a16:creationId xmlns:a16="http://schemas.microsoft.com/office/drawing/2014/main" id="{A47800A1-F291-4452-9DCC-35B13BCAA98B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0" name="Flowchart: Connector 119">
                  <a:extLst>
                    <a:ext uri="{FF2B5EF4-FFF2-40B4-BE49-F238E27FC236}">
                      <a16:creationId xmlns:a16="http://schemas.microsoft.com/office/drawing/2014/main" id="{007E91D8-C405-4CA4-A948-C978454336EF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0CDA5D7A-12A5-45BF-AA8C-3320641FC43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2" name="Flowchart: Connector 121">
                  <a:extLst>
                    <a:ext uri="{FF2B5EF4-FFF2-40B4-BE49-F238E27FC236}">
                      <a16:creationId xmlns:a16="http://schemas.microsoft.com/office/drawing/2014/main" id="{9EDDA133-C98D-4E2E-9B86-C7ADA713955E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029F3AE6-1D0D-4EC2-BDB2-61E89C35DAF8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5D99BC6E-6420-41C4-B7C4-DFA67D1ACA66}"/>
                    </a:ext>
                  </a:extLst>
                </p:cNvPr>
                <p:cNvCxnSpPr>
                  <a:cxnSpLocks/>
                  <a:stCxn id="118" idx="5"/>
                  <a:endCxn id="123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64AD6DE1-0B37-46AF-BFDE-E5DEF7221DD5}"/>
                    </a:ext>
                  </a:extLst>
                </p:cNvPr>
                <p:cNvCxnSpPr>
                  <a:cxnSpLocks/>
                  <a:stCxn id="118" idx="5"/>
                  <a:endCxn id="120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2FC2F38-BDFE-4CAB-A490-84A3CBA630F6}"/>
                    </a:ext>
                  </a:extLst>
                </p:cNvPr>
                <p:cNvCxnSpPr>
                  <a:cxnSpLocks/>
                  <a:stCxn id="121" idx="3"/>
                  <a:endCxn id="122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64C7310B-C1E9-40FB-B3BC-F502822411E8}"/>
                    </a:ext>
                  </a:extLst>
                </p:cNvPr>
                <p:cNvCxnSpPr>
                  <a:cxnSpLocks/>
                  <a:stCxn id="122" idx="6"/>
                  <a:endCxn id="123" idx="2"/>
                </p:cNvCxnSpPr>
                <p:nvPr/>
              </p:nvCxnSpPr>
              <p:spPr>
                <a:xfrm flipV="1">
                  <a:off x="9988258" y="2982309"/>
                  <a:ext cx="533909" cy="1759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68165ED5-8AFC-4787-BFCE-EE701821B942}"/>
                    </a:ext>
                  </a:extLst>
                </p:cNvPr>
                <p:cNvCxnSpPr>
                  <a:cxnSpLocks/>
                  <a:stCxn id="121" idx="3"/>
                  <a:endCxn id="120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90FC9782-C6E4-4422-A2C6-10E1AF34EF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8518" y="3427146"/>
                <a:ext cx="411354" cy="384105"/>
                <a:chOff x="9887936" y="2577787"/>
                <a:chExt cx="734553" cy="685899"/>
              </a:xfrm>
            </p:grpSpPr>
            <p:sp>
              <p:nvSpPr>
                <p:cNvPr id="179" name="Pentagon 178">
                  <a:extLst>
                    <a:ext uri="{FF2B5EF4-FFF2-40B4-BE49-F238E27FC236}">
                      <a16:creationId xmlns:a16="http://schemas.microsoft.com/office/drawing/2014/main" id="{0BB5D74B-35A7-4CA5-91F3-6BC2314A51E9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0" name="Flowchart: Connector 179">
                  <a:extLst>
                    <a:ext uri="{FF2B5EF4-FFF2-40B4-BE49-F238E27FC236}">
                      <a16:creationId xmlns:a16="http://schemas.microsoft.com/office/drawing/2014/main" id="{B3E8BEC9-4D23-4534-9CC0-9757FF101F32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1" name="Flowchart: Connector 180">
                  <a:extLst>
                    <a:ext uri="{FF2B5EF4-FFF2-40B4-BE49-F238E27FC236}">
                      <a16:creationId xmlns:a16="http://schemas.microsoft.com/office/drawing/2014/main" id="{DA511C3B-5D6E-4AD7-955D-0E9662774161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C47775ED-F0C6-4555-9907-E656FACC594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3" name="Flowchart: Connector 182">
                  <a:extLst>
                    <a:ext uri="{FF2B5EF4-FFF2-40B4-BE49-F238E27FC236}">
                      <a16:creationId xmlns:a16="http://schemas.microsoft.com/office/drawing/2014/main" id="{F488F1AE-CAB5-4E22-B011-A87224AEB059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C424D5F4-5B30-4445-933E-976B1129767B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E14526A3-D093-43C4-91C2-7A6970061B89}"/>
                    </a:ext>
                  </a:extLst>
                </p:cNvPr>
                <p:cNvCxnSpPr>
                  <a:cxnSpLocks/>
                  <a:stCxn id="180" idx="5"/>
                  <a:endCxn id="184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0B53DBB1-9BF3-4EDD-8986-D5AEF35C8F38}"/>
                    </a:ext>
                  </a:extLst>
                </p:cNvPr>
                <p:cNvCxnSpPr>
                  <a:cxnSpLocks/>
                  <a:stCxn id="180" idx="5"/>
                  <a:endCxn id="181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834C06B-F37B-45AB-9082-8FA1EDBE3D0B}"/>
                    </a:ext>
                  </a:extLst>
                </p:cNvPr>
                <p:cNvCxnSpPr>
                  <a:cxnSpLocks/>
                  <a:stCxn id="182" idx="3"/>
                  <a:endCxn id="183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39EFCBCB-4987-45CC-A30D-F0EA93F7B28D}"/>
                    </a:ext>
                  </a:extLst>
                </p:cNvPr>
                <p:cNvCxnSpPr>
                  <a:cxnSpLocks/>
                  <a:stCxn id="183" idx="6"/>
                  <a:endCxn id="184" idx="6"/>
                </p:cNvCxnSpPr>
                <p:nvPr/>
              </p:nvCxnSpPr>
              <p:spPr>
                <a:xfrm flipV="1">
                  <a:off x="9988259" y="2982309"/>
                  <a:ext cx="634230" cy="1759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D35BB1C-0F1D-48AA-8D18-948B60DCA53C}"/>
                    </a:ext>
                  </a:extLst>
                </p:cNvPr>
                <p:cNvCxnSpPr>
                  <a:cxnSpLocks/>
                  <a:stCxn id="182" idx="3"/>
                  <a:endCxn id="181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E15F288-D5F6-45E5-BBD6-2CE07E1D6180}"/>
                  </a:ext>
                </a:extLst>
              </p:cNvPr>
              <p:cNvSpPr txBox="1"/>
              <p:nvPr/>
            </p:nvSpPr>
            <p:spPr>
              <a:xfrm>
                <a:off x="4513165" y="3748346"/>
                <a:ext cx="8467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ESPEasy</a:t>
                </a:r>
              </a:p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P2P network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6B70EEB-A143-4785-A96A-33250E4EFEF8}"/>
                  </a:ext>
                </a:extLst>
              </p:cNvPr>
              <p:cNvSpPr txBox="1"/>
              <p:nvPr/>
            </p:nvSpPr>
            <p:spPr>
              <a:xfrm>
                <a:off x="5600663" y="2845735"/>
                <a:ext cx="67839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MQTT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subscribe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publish</a:t>
                </a:r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9A61E736-5361-4515-8FD4-53C58C5D8056}"/>
              </a:ext>
            </a:extLst>
          </p:cNvPr>
          <p:cNvSpPr txBox="1"/>
          <p:nvPr/>
        </p:nvSpPr>
        <p:spPr>
          <a:xfrm rot="1752455">
            <a:off x="7608511" y="1812765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8F943-BBD8-454D-BABB-460686713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40" y="606204"/>
            <a:ext cx="2809618" cy="1083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76D55-FA08-4735-B497-5A72DC667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1255" y="1733812"/>
            <a:ext cx="2398401" cy="354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4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3313285" y="4124834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6817047" y="4469717"/>
            <a:ext cx="2122942" cy="5498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3308619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6817047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5299456" y="184062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6933427" y="5680817"/>
            <a:ext cx="174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Absorbance of</a:t>
            </a:r>
            <a:br>
              <a:rPr lang="en-GB" dirty="0"/>
            </a:br>
            <a:r>
              <a:rPr lang="en-GB" dirty="0"/>
              <a:t>complementary</a:t>
            </a:r>
          </a:p>
          <a:p>
            <a:pPr algn="ctr"/>
            <a:r>
              <a:rPr lang="en-GB" dirty="0" err="1"/>
              <a:t>Colors</a:t>
            </a:r>
            <a:endParaRPr lang="en-GB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7560802" y="1319161"/>
            <a:ext cx="33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7537331" y="4557794"/>
            <a:ext cx="3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3209308" y="5672123"/>
            <a:ext cx="2220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Monochromatic light of an defined range of wavelengths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587005" y="2724304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1B4FC-5FA5-4126-9A20-B7C831C79A4D}"/>
              </a:ext>
            </a:extLst>
          </p:cNvPr>
          <p:cNvGrpSpPr/>
          <p:nvPr/>
        </p:nvGrpSpPr>
        <p:grpSpPr>
          <a:xfrm>
            <a:off x="5651911" y="3813144"/>
            <a:ext cx="914587" cy="2028796"/>
            <a:chOff x="5651911" y="3503648"/>
            <a:chExt cx="914587" cy="2028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7F2298-7E2D-4968-84C1-68B218561A82}"/>
                </a:ext>
              </a:extLst>
            </p:cNvPr>
            <p:cNvGrpSpPr/>
            <p:nvPr/>
          </p:nvGrpSpPr>
          <p:grpSpPr>
            <a:xfrm>
              <a:off x="5651911" y="3503648"/>
              <a:ext cx="914587" cy="2028796"/>
              <a:chOff x="4139662" y="671807"/>
              <a:chExt cx="914587" cy="4953167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BA585709-271D-4722-B9F7-FFC1BD12D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9662" y="4715146"/>
                <a:ext cx="909828" cy="909828"/>
              </a:xfrm>
              <a:prstGeom prst="flowChartConnector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22E8E-B060-4FBA-BB5E-5A8FCEE2FC01}"/>
                  </a:ext>
                </a:extLst>
              </p:cNvPr>
              <p:cNvSpPr/>
              <p:nvPr/>
            </p:nvSpPr>
            <p:spPr>
              <a:xfrm>
                <a:off x="4139849" y="671807"/>
                <a:ext cx="914400" cy="4467974"/>
              </a:xfrm>
              <a:prstGeom prst="rect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5A284F-D56C-4704-9FBE-33DD6EA0C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4380" y="5139781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6FA21C-FE1F-4273-BE49-8EDC25E3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587" y="671807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7673ED-38E4-4612-8B43-017F4B88C867}"/>
                </a:ext>
              </a:extLst>
            </p:cNvPr>
            <p:cNvSpPr txBox="1"/>
            <p:nvPr/>
          </p:nvSpPr>
          <p:spPr>
            <a:xfrm>
              <a:off x="5954305" y="484105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86AD31-082A-4ABF-8755-A9F8F6CE03E7}"/>
                </a:ext>
              </a:extLst>
            </p:cNvPr>
            <p:cNvCxnSpPr>
              <a:cxnSpLocks/>
            </p:cNvCxnSpPr>
            <p:nvPr/>
          </p:nvCxnSpPr>
          <p:spPr>
            <a:xfrm>
              <a:off x="5677298" y="4846529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2F37FF-84A8-4C4B-B983-A3A232241D06}"/>
                </a:ext>
              </a:extLst>
            </p:cNvPr>
            <p:cNvSpPr txBox="1"/>
            <p:nvPr/>
          </p:nvSpPr>
          <p:spPr>
            <a:xfrm>
              <a:off x="5810170" y="4248298"/>
              <a:ext cx="65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ε</a:t>
              </a:r>
              <a:r>
                <a:rPr lang="en-GB" b="1" baseline="-25000" dirty="0" err="1"/>
                <a:t>λ</a:t>
              </a:r>
              <a:r>
                <a:rPr lang="en-GB" b="1" baseline="-25000" dirty="0"/>
                <a:t> </a:t>
              </a:r>
              <a:r>
                <a:rPr lang="en-GB" b="1" dirty="0"/>
                <a:t>, c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9021043" y="5680817"/>
            <a:ext cx="107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Light</a:t>
            </a:r>
            <a:br>
              <a:rPr lang="en-GB" dirty="0"/>
            </a:br>
            <a:r>
              <a:rPr lang="en-GB" dirty="0"/>
              <a:t>sensor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4A3493-28B3-452B-ACC6-F5D1677DB823}"/>
              </a:ext>
            </a:extLst>
          </p:cNvPr>
          <p:cNvGrpSpPr/>
          <p:nvPr/>
        </p:nvGrpSpPr>
        <p:grpSpPr>
          <a:xfrm>
            <a:off x="9473422" y="2348989"/>
            <a:ext cx="220897" cy="1620685"/>
            <a:chOff x="9375896" y="2238293"/>
            <a:chExt cx="220897" cy="16206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0E07C3-8D22-4171-8F5E-D989864CB73B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09C6DCF-DC74-4FC9-981B-8D9A4E925FE1}"/>
                </a:ext>
              </a:extLst>
            </p:cNvPr>
            <p:cNvSpPr/>
            <p:nvPr/>
          </p:nvSpPr>
          <p:spPr>
            <a:xfrm>
              <a:off x="9375896" y="2783571"/>
              <a:ext cx="72250" cy="472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85963DF-9B30-4C29-8B4C-40D3FD5DB920}"/>
              </a:ext>
            </a:extLst>
          </p:cNvPr>
          <p:cNvSpPr txBox="1"/>
          <p:nvPr/>
        </p:nvSpPr>
        <p:spPr>
          <a:xfrm>
            <a:off x="1863982" y="5685862"/>
            <a:ext cx="107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Radiation</a:t>
            </a:r>
          </a:p>
          <a:p>
            <a:pPr algn="ctr"/>
            <a:r>
              <a:rPr lang="en-GB" dirty="0"/>
              <a:t>Source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13B17-C665-45E4-B55D-0192B06677BF}"/>
              </a:ext>
            </a:extLst>
          </p:cNvPr>
          <p:cNvSpPr txBox="1"/>
          <p:nvPr/>
        </p:nvSpPr>
        <p:spPr>
          <a:xfrm>
            <a:off x="5662197" y="5941700"/>
            <a:ext cx="103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Cuvette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4A4CF-AB91-4C23-A281-DD8DDDB4DDDB}"/>
              </a:ext>
            </a:extLst>
          </p:cNvPr>
          <p:cNvSpPr txBox="1"/>
          <p:nvPr/>
        </p:nvSpPr>
        <p:spPr>
          <a:xfrm>
            <a:off x="10177482" y="5680817"/>
            <a:ext cx="140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and processing</a:t>
            </a:r>
            <a:br>
              <a:rPr lang="en-GB" dirty="0"/>
            </a:br>
            <a:r>
              <a:rPr lang="en-GB" dirty="0"/>
              <a:t>units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F7D7E1-7058-4FE6-BB29-ED3F0C6C9EFD}"/>
              </a:ext>
            </a:extLst>
          </p:cNvPr>
          <p:cNvGrpSpPr/>
          <p:nvPr/>
        </p:nvGrpSpPr>
        <p:grpSpPr>
          <a:xfrm>
            <a:off x="10057434" y="2749360"/>
            <a:ext cx="1682380" cy="983574"/>
            <a:chOff x="10090959" y="2553620"/>
            <a:chExt cx="1682380" cy="9835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BC42B81-6369-41EF-8412-F1AE94FD3274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89CDC-7154-4C3E-A262-1D828D892EDB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0.66484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37B25C-93B5-4F66-9E1F-BFE52303EB06}"/>
              </a:ext>
            </a:extLst>
          </p:cNvPr>
          <p:cNvSpPr txBox="1"/>
          <p:nvPr/>
        </p:nvSpPr>
        <p:spPr>
          <a:xfrm>
            <a:off x="5240362" y="3172286"/>
            <a:ext cx="173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</a:t>
            </a:r>
          </a:p>
          <a:p>
            <a:pPr algn="ctr"/>
            <a:r>
              <a:rPr lang="en-GB" dirty="0" err="1"/>
              <a:t>Colored</a:t>
            </a:r>
            <a:r>
              <a:rPr lang="en-GB" dirty="0"/>
              <a:t> solution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B08AB5-5154-4C0D-B8F4-5E270EC5E6FF}"/>
              </a:ext>
            </a:extLst>
          </p:cNvPr>
          <p:cNvGrpSpPr/>
          <p:nvPr/>
        </p:nvGrpSpPr>
        <p:grpSpPr>
          <a:xfrm>
            <a:off x="5638464" y="578598"/>
            <a:ext cx="914587" cy="2028796"/>
            <a:chOff x="4139662" y="671807"/>
            <a:chExt cx="914587" cy="4953167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87AED89-4EE8-4C77-9A1E-0E48A7B01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5DB342-E384-4B59-9DCA-5DE00AB5F8CE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3F9DF9-495C-4719-9540-B87A7CAE35FC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EBFAD3-1155-44CE-B67D-0D9FAEE4E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5C38EF-8D2A-4F53-829E-627F967F88F0}"/>
              </a:ext>
            </a:extLst>
          </p:cNvPr>
          <p:cNvSpPr txBox="1"/>
          <p:nvPr/>
        </p:nvSpPr>
        <p:spPr>
          <a:xfrm>
            <a:off x="4027361" y="13191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22B15E-AC86-4F3D-B2C3-76522041E76C}"/>
              </a:ext>
            </a:extLst>
          </p:cNvPr>
          <p:cNvSpPr txBox="1"/>
          <p:nvPr/>
        </p:nvSpPr>
        <p:spPr>
          <a:xfrm>
            <a:off x="4027361" y="45435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15A061-6AF0-470A-A20E-F6711B29CE1C}"/>
              </a:ext>
            </a:extLst>
          </p:cNvPr>
          <p:cNvSpPr txBox="1"/>
          <p:nvPr/>
        </p:nvSpPr>
        <p:spPr>
          <a:xfrm>
            <a:off x="10120080" y="3785008"/>
            <a:ext cx="14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T, </a:t>
            </a:r>
            <a:r>
              <a:rPr lang="en-GB" dirty="0" err="1"/>
              <a:t>E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i="1" dirty="0"/>
              <a:t>SAC</a:t>
            </a:r>
            <a:r>
              <a:rPr lang="el-GR" i="1" baseline="-25000" dirty="0"/>
              <a:t>λ</a:t>
            </a:r>
            <a:r>
              <a:rPr lang="de-DE" dirty="0"/>
              <a:t>, </a:t>
            </a:r>
            <a:r>
              <a:rPr lang="de-DE" i="1" dirty="0"/>
              <a:t>c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3C7A-A252-4312-A6CD-FC2C77E97DA1}"/>
              </a:ext>
            </a:extLst>
          </p:cNvPr>
          <p:cNvCxnSpPr/>
          <p:nvPr/>
        </p:nvCxnSpPr>
        <p:spPr>
          <a:xfrm>
            <a:off x="3294551" y="3144150"/>
            <a:ext cx="5976895" cy="0"/>
          </a:xfrm>
          <a:prstGeom prst="straightConnector1">
            <a:avLst/>
          </a:prstGeom>
          <a:ln w="22225">
            <a:solidFill>
              <a:srgbClr val="00B05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B3C199-4DBC-4244-9D8B-18D43747B135}"/>
              </a:ext>
            </a:extLst>
          </p:cNvPr>
          <p:cNvSpPr txBox="1"/>
          <p:nvPr/>
        </p:nvSpPr>
        <p:spPr>
          <a:xfrm>
            <a:off x="3193731" y="281860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7CE4-4285-4FE6-8869-4F6C5FA7CA5D}"/>
              </a:ext>
            </a:extLst>
          </p:cNvPr>
          <p:cNvSpPr txBox="1"/>
          <p:nvPr/>
        </p:nvSpPr>
        <p:spPr>
          <a:xfrm>
            <a:off x="4574193" y="2829393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Transmitted light measurement</a:t>
            </a:r>
          </a:p>
        </p:txBody>
      </p:sp>
    </p:spTree>
    <p:extLst>
      <p:ext uri="{BB962C8B-B14F-4D97-AF65-F5344CB8AC3E}">
        <p14:creationId xmlns:p14="http://schemas.microsoft.com/office/powerpoint/2010/main" val="252089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04044" y="1625847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04044" y="2281304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04044" y="2974316"/>
            <a:ext cx="11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66008" y="1625847"/>
            <a:ext cx="4041873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>
            <a:off x="4766008" y="2281304"/>
            <a:ext cx="2073334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663372" y="3039633"/>
            <a:ext cx="2175970" cy="767257"/>
            <a:chOff x="4270107" y="3181738"/>
            <a:chExt cx="2175970" cy="7672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9277592">
              <a:off x="4270107" y="3579663"/>
              <a:ext cx="2175970" cy="369332"/>
            </a:xfrm>
            <a:prstGeom prst="rightArrow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68240" cy="982289"/>
            <a:chOff x="401216" y="2528564"/>
            <a:chExt cx="2468240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91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9434963-4B37-4237-A845-FC7618EB3815}"/>
              </a:ext>
            </a:extLst>
          </p:cNvPr>
          <p:cNvSpPr>
            <a:spLocks noChangeAspect="1"/>
          </p:cNvSpPr>
          <p:nvPr/>
        </p:nvSpPr>
        <p:spPr>
          <a:xfrm>
            <a:off x="5618195" y="931641"/>
            <a:ext cx="955610" cy="95561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26E3FB-DA11-49EA-9833-19740449D6B0}"/>
              </a:ext>
            </a:extLst>
          </p:cNvPr>
          <p:cNvGrpSpPr/>
          <p:nvPr/>
        </p:nvGrpSpPr>
        <p:grpSpPr>
          <a:xfrm>
            <a:off x="640765" y="904962"/>
            <a:ext cx="2468240" cy="982289"/>
            <a:chOff x="401216" y="2528564"/>
            <a:chExt cx="2468240" cy="98228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1E7B514-37CC-40D7-8B08-BF76D6B172AF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75C28F05-9F03-40EF-9456-F3B1DD7BB5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C88E62B-7DA1-4EBC-9346-361BF1317942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A54825C-9964-4CBC-8353-8DD74ACCD22C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1261FB-01DF-415D-800E-1BD09F443764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AEE6A9-39F1-4742-B353-8748B5FCD9CA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3D4B6D-E877-4CAC-B0E0-64FD59F57196}"/>
              </a:ext>
            </a:extLst>
          </p:cNvPr>
          <p:cNvGrpSpPr/>
          <p:nvPr/>
        </p:nvGrpSpPr>
        <p:grpSpPr>
          <a:xfrm rot="16200000">
            <a:off x="4861880" y="5034095"/>
            <a:ext cx="2468240" cy="982289"/>
            <a:chOff x="401216" y="2528564"/>
            <a:chExt cx="2468240" cy="9822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B62DAB-3E3B-4CAB-A47F-8629601EE213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80EAA912-10B2-4E83-813A-8373886EDF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7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3BE99D-E1DB-4650-930F-E95015ECE0A5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C6C81D2-E41B-4308-8FF6-B4BDB2A03E7E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648CA4-8805-45A9-9F9E-6B91C549E99E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DBDE8B-463A-4730-AD1E-166E15775B9B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5B650BD-9410-46B8-B3BC-7C52A20E9D66}"/>
              </a:ext>
            </a:extLst>
          </p:cNvPr>
          <p:cNvSpPr>
            <a:spLocks noChangeAspect="1"/>
          </p:cNvSpPr>
          <p:nvPr/>
        </p:nvSpPr>
        <p:spPr>
          <a:xfrm>
            <a:off x="3304743" y="773659"/>
            <a:ext cx="2122942" cy="12395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96E35A-B169-486B-B063-6BA677A60A85}"/>
              </a:ext>
            </a:extLst>
          </p:cNvPr>
          <p:cNvSpPr>
            <a:spLocks noChangeAspect="1"/>
          </p:cNvSpPr>
          <p:nvPr/>
        </p:nvSpPr>
        <p:spPr>
          <a:xfrm rot="16200000">
            <a:off x="5077072" y="2496270"/>
            <a:ext cx="2045831" cy="119454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2FEB97C-FB31-4891-9852-63FCB0B6BA97}"/>
              </a:ext>
            </a:extLst>
          </p:cNvPr>
          <p:cNvSpPr>
            <a:spLocks/>
          </p:cNvSpPr>
          <p:nvPr/>
        </p:nvSpPr>
        <p:spPr>
          <a:xfrm>
            <a:off x="6792451" y="759594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74F59C-CF7F-46C0-90C3-82BC6A4D5FB8}"/>
              </a:ext>
            </a:extLst>
          </p:cNvPr>
          <p:cNvGrpSpPr/>
          <p:nvPr/>
        </p:nvGrpSpPr>
        <p:grpSpPr>
          <a:xfrm>
            <a:off x="9366100" y="599103"/>
            <a:ext cx="220897" cy="1620685"/>
            <a:chOff x="9375896" y="2238293"/>
            <a:chExt cx="220897" cy="162068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F4A8BB-C948-4F0B-A10F-5CDD1F6BBBB3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FCB312-FF60-4CB9-BD6E-595AB244844B}"/>
                </a:ext>
              </a:extLst>
            </p:cNvPr>
            <p:cNvSpPr/>
            <p:nvPr/>
          </p:nvSpPr>
          <p:spPr>
            <a:xfrm>
              <a:off x="9375896" y="2783571"/>
              <a:ext cx="72250" cy="472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DD13D6-3404-40ED-A87A-BA4AD0D924A0}"/>
              </a:ext>
            </a:extLst>
          </p:cNvPr>
          <p:cNvGrpSpPr/>
          <p:nvPr/>
        </p:nvGrpSpPr>
        <p:grpSpPr>
          <a:xfrm>
            <a:off x="10043518" y="903677"/>
            <a:ext cx="1682380" cy="983574"/>
            <a:chOff x="10090959" y="2553620"/>
            <a:chExt cx="1682380" cy="98357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0BB3B0F-6876-44DB-95FE-CC6187B4385C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3D8D61-7C84-4C31-8DEE-53E805E64BF1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1.25678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F6E9965-22B0-4740-AB68-8252EC61191C}"/>
              </a:ext>
            </a:extLst>
          </p:cNvPr>
          <p:cNvSpPr>
            <a:spLocks/>
          </p:cNvSpPr>
          <p:nvPr/>
        </p:nvSpPr>
        <p:spPr>
          <a:xfrm>
            <a:off x="6792451" y="1477496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3D5DDC-AA37-4428-AD44-780768581F89}"/>
              </a:ext>
            </a:extLst>
          </p:cNvPr>
          <p:cNvSpPr txBox="1"/>
          <p:nvPr/>
        </p:nvSpPr>
        <p:spPr>
          <a:xfrm>
            <a:off x="3805838" y="120877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D4178B-0C39-4306-BD67-74EDE21311A9}"/>
              </a:ext>
            </a:extLst>
          </p:cNvPr>
          <p:cNvSpPr txBox="1"/>
          <p:nvPr/>
        </p:nvSpPr>
        <p:spPr>
          <a:xfrm rot="16200000">
            <a:off x="5824912" y="30173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90 </a:t>
            </a:r>
            <a:r>
              <a:rPr lang="en-GB" baseline="300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FD8A6-2BFC-4965-B269-D58118420A1B}"/>
              </a:ext>
            </a:extLst>
          </p:cNvPr>
          <p:cNvSpPr txBox="1"/>
          <p:nvPr/>
        </p:nvSpPr>
        <p:spPr>
          <a:xfrm>
            <a:off x="3805838" y="219419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22AEAE-658C-4736-99A4-B934546E0207}"/>
              </a:ext>
            </a:extLst>
          </p:cNvPr>
          <p:cNvSpPr txBox="1"/>
          <p:nvPr/>
        </p:nvSpPr>
        <p:spPr>
          <a:xfrm>
            <a:off x="3805838" y="134428"/>
            <a:ext cx="313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Absorbance</a:t>
            </a:r>
          </a:p>
          <a:p>
            <a:r>
              <a:rPr lang="en-GB" dirty="0"/>
              <a:t>Transmitted light measurement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F5E67D-1615-495D-9E7A-A36A12BEEE0A}"/>
              </a:ext>
            </a:extLst>
          </p:cNvPr>
          <p:cNvSpPr txBox="1"/>
          <p:nvPr/>
        </p:nvSpPr>
        <p:spPr>
          <a:xfrm>
            <a:off x="6725398" y="2013231"/>
            <a:ext cx="2889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Nephelometric turbidity</a:t>
            </a:r>
          </a:p>
          <a:p>
            <a:r>
              <a:rPr lang="en-GB" i="1" dirty="0"/>
              <a:t>Scattered light measurement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89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F4F12E-24C4-4ED3-9AA6-6CA9C46E6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655" y="1997246"/>
            <a:ext cx="79343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6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CDB52F-F161-41CF-AE47-B4CA13888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423987"/>
            <a:ext cx="81248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5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B84694-ADBB-4654-9219-2E406C204E60}"/>
              </a:ext>
            </a:extLst>
          </p:cNvPr>
          <p:cNvSpPr txBox="1"/>
          <p:nvPr/>
        </p:nvSpPr>
        <p:spPr>
          <a:xfrm>
            <a:off x="5506736" y="6402944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Wavelength [nm]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3D097D-7EA9-45BE-A538-E330F7AAA487}"/>
              </a:ext>
            </a:extLst>
          </p:cNvPr>
          <p:cNvSpPr txBox="1"/>
          <p:nvPr/>
        </p:nvSpPr>
        <p:spPr>
          <a:xfrm>
            <a:off x="11253312" y="3026673"/>
            <a:ext cx="296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DC086-9FF9-4318-8585-5BA1896AC760}"/>
              </a:ext>
            </a:extLst>
          </p:cNvPr>
          <p:cNvSpPr txBox="1"/>
          <p:nvPr/>
        </p:nvSpPr>
        <p:spPr>
          <a:xfrm>
            <a:off x="3853446" y="302667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UVA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7D7180-B2F9-4B18-8B4A-1355B0BAFD19}"/>
              </a:ext>
            </a:extLst>
          </p:cNvPr>
          <p:cNvSpPr txBox="1"/>
          <p:nvPr/>
        </p:nvSpPr>
        <p:spPr>
          <a:xfrm>
            <a:off x="5191179" y="3026673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6B0D0-0A51-431C-8904-6BAD5731C6CF}"/>
              </a:ext>
            </a:extLst>
          </p:cNvPr>
          <p:cNvSpPr txBox="1"/>
          <p:nvPr/>
        </p:nvSpPr>
        <p:spPr>
          <a:xfrm>
            <a:off x="8191392" y="3037386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CC49C-5B36-4EC6-A797-C37CF0877E03}"/>
              </a:ext>
            </a:extLst>
          </p:cNvPr>
          <p:cNvSpPr txBox="1"/>
          <p:nvPr/>
        </p:nvSpPr>
        <p:spPr>
          <a:xfrm>
            <a:off x="6583651" y="3037386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Green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E6B09A-4002-4A1C-86E4-AC81AC30D8D8}"/>
              </a:ext>
            </a:extLst>
          </p:cNvPr>
          <p:cNvSpPr txBox="1"/>
          <p:nvPr/>
        </p:nvSpPr>
        <p:spPr>
          <a:xfrm>
            <a:off x="4126247" y="26331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375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2303E4-ADE2-4C3B-A726-B153E68F43A8}"/>
              </a:ext>
            </a:extLst>
          </p:cNvPr>
          <p:cNvSpPr txBox="1"/>
          <p:nvPr/>
        </p:nvSpPr>
        <p:spPr>
          <a:xfrm>
            <a:off x="10777596" y="26331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850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733EB4-B01A-4B4E-B74C-11AA20F3860D}"/>
              </a:ext>
            </a:extLst>
          </p:cNvPr>
          <p:cNvSpPr txBox="1"/>
          <p:nvPr/>
        </p:nvSpPr>
        <p:spPr>
          <a:xfrm>
            <a:off x="7813574" y="264107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636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2A17C-A86A-4D03-9876-18D8E96ACCA2}"/>
              </a:ext>
            </a:extLst>
          </p:cNvPr>
          <p:cNvSpPr txBox="1"/>
          <p:nvPr/>
        </p:nvSpPr>
        <p:spPr>
          <a:xfrm>
            <a:off x="6247731" y="26331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525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576C7-01CA-41E8-8887-72EDD927EA35}"/>
              </a:ext>
            </a:extLst>
          </p:cNvPr>
          <p:cNvSpPr txBox="1"/>
          <p:nvPr/>
        </p:nvSpPr>
        <p:spPr>
          <a:xfrm>
            <a:off x="5491554" y="26331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470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D88178CA-ABC3-4E17-9441-A4CD8F26ED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040795"/>
              </p:ext>
            </p:extLst>
          </p:nvPr>
        </p:nvGraphicFramePr>
        <p:xfrm>
          <a:off x="220694" y="2767986"/>
          <a:ext cx="11750612" cy="3637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54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E2069-AB74-430A-BD60-FB402FE016E1}"/>
              </a:ext>
            </a:extLst>
          </p:cNvPr>
          <p:cNvSpPr txBox="1"/>
          <p:nvPr/>
        </p:nvSpPr>
        <p:spPr>
          <a:xfrm>
            <a:off x="4839286" y="858130"/>
            <a:ext cx="178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Warm White LED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B7B4F-0AF7-432E-AA62-0D2CB625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2171700"/>
            <a:ext cx="2800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9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Heinemann, Jörg</dc:creator>
  <cp:lastModifiedBy>Heinemann, Jörg</cp:lastModifiedBy>
  <cp:revision>98</cp:revision>
  <dcterms:created xsi:type="dcterms:W3CDTF">2020-12-06T07:52:59Z</dcterms:created>
  <dcterms:modified xsi:type="dcterms:W3CDTF">2020-12-16T13:08:19Z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joerg.heinemann@atos.net</vt:lpwstr>
  </property>
  <property fmtid="{D5CDD505-2E9C-101B-9397-08002B2CF9AE}" pid="5" name="MSIP_Label_112e00b9-34e2-4b26-a577-af1fd0f9f7ee_SetDate">
    <vt:lpwstr>2020-12-06T12:04:38.0643504Z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a7626951-c434-445e-b4d2-f0050ac3a8cf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joerg.heinemann@atos.net</vt:lpwstr>
  </property>
  <property fmtid="{D5CDD505-2E9C-101B-9397-08002B2CF9AE}" pid="13" name="MSIP_Label_e463cba9-5f6c-478d-9329-7b2295e4e8ed_SetDate">
    <vt:lpwstr>2020-12-06T12:04:38.0643504Z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a7626951-c434-445e-b4d2-f0050ac3a8cf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