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31"/>
  </p:normalViewPr>
  <p:slideViewPr>
    <p:cSldViewPr snapToGrid="0" snapToObjects="1">
      <p:cViewPr varScale="1">
        <p:scale>
          <a:sx n="76" d="100"/>
          <a:sy n="76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6C8D15-1D3F-1E40-9320-AF19586D072E}" type="doc">
      <dgm:prSet loTypeId="urn:microsoft.com/office/officeart/2009/layout/CirclePicture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A8C79B1-3018-F345-B6FA-093432B0E82A}">
      <dgm:prSet phldrT="[Text]"/>
      <dgm:spPr/>
      <dgm:t>
        <a:bodyPr/>
        <a:lstStyle/>
        <a:p>
          <a:r>
            <a:rPr lang="en-US" altLang="zh-CN"/>
            <a:t>Agent</a:t>
          </a:r>
          <a:endParaRPr lang="zh-CN" altLang="en-US"/>
        </a:p>
      </dgm:t>
    </dgm:pt>
    <dgm:pt modelId="{2ADD9BB0-2BE3-CF47-A5AB-6A0EAB684819}" type="parTrans" cxnId="{B0BC5780-A252-DE40-BCD3-E7937300675E}">
      <dgm:prSet/>
      <dgm:spPr/>
      <dgm:t>
        <a:bodyPr/>
        <a:lstStyle/>
        <a:p>
          <a:endParaRPr lang="zh-CN" altLang="en-US"/>
        </a:p>
      </dgm:t>
    </dgm:pt>
    <dgm:pt modelId="{836523A8-36EB-B544-9323-02B08CB40234}" type="sibTrans" cxnId="{B0BC5780-A252-DE40-BCD3-E7937300675E}">
      <dgm:prSet/>
      <dgm:spPr/>
      <dgm:t>
        <a:bodyPr/>
        <a:lstStyle/>
        <a:p>
          <a:endParaRPr lang="zh-CN" altLang="en-US"/>
        </a:p>
      </dgm:t>
    </dgm:pt>
    <dgm:pt modelId="{F6F76349-81AC-6543-ABB5-EEDF5A8DE9B4}">
      <dgm:prSet phldrT="[Text]"/>
      <dgm:spPr/>
      <dgm:t>
        <a:bodyPr/>
        <a:lstStyle/>
        <a:p>
          <a:r>
            <a:rPr lang="en-US" altLang="zh-CN"/>
            <a:t>Agent</a:t>
          </a:r>
          <a:endParaRPr lang="zh-CN" altLang="en-US"/>
        </a:p>
      </dgm:t>
    </dgm:pt>
    <dgm:pt modelId="{C1C81C12-B7DE-B44A-BBAE-D7C58BE6214C}" type="parTrans" cxnId="{D4DE7818-0194-EF40-9364-84F672502DC6}">
      <dgm:prSet/>
      <dgm:spPr/>
      <dgm:t>
        <a:bodyPr/>
        <a:lstStyle/>
        <a:p>
          <a:endParaRPr lang="zh-CN" altLang="en-US"/>
        </a:p>
      </dgm:t>
    </dgm:pt>
    <dgm:pt modelId="{6BBC7F88-166E-F546-B3AC-5C0F78AC7CB6}" type="sibTrans" cxnId="{D4DE7818-0194-EF40-9364-84F672502DC6}">
      <dgm:prSet/>
      <dgm:spPr/>
      <dgm:t>
        <a:bodyPr/>
        <a:lstStyle/>
        <a:p>
          <a:endParaRPr lang="zh-CN" altLang="en-US"/>
        </a:p>
      </dgm:t>
    </dgm:pt>
    <dgm:pt modelId="{83F28806-559B-254E-86ED-81605E1720C3}">
      <dgm:prSet phldrT="[Text]"/>
      <dgm:spPr/>
      <dgm:t>
        <a:bodyPr/>
        <a:lstStyle/>
        <a:p>
          <a:r>
            <a:rPr lang="en-US" altLang="zh-CN"/>
            <a:t>Plugin</a:t>
          </a:r>
          <a:endParaRPr lang="zh-CN" altLang="en-US"/>
        </a:p>
      </dgm:t>
    </dgm:pt>
    <dgm:pt modelId="{AAED1E07-B1B5-D046-AAD1-0E663A6DA69C}" type="parTrans" cxnId="{9C96D2B3-4670-FC49-860F-F4275BDDE6B0}">
      <dgm:prSet/>
      <dgm:spPr/>
      <dgm:t>
        <a:bodyPr/>
        <a:lstStyle/>
        <a:p>
          <a:endParaRPr lang="zh-CN" altLang="en-US"/>
        </a:p>
      </dgm:t>
    </dgm:pt>
    <dgm:pt modelId="{B7DD171E-08C6-F948-92C9-FD6D7755B2AD}" type="sibTrans" cxnId="{9C96D2B3-4670-FC49-860F-F4275BDDE6B0}">
      <dgm:prSet/>
      <dgm:spPr/>
      <dgm:t>
        <a:bodyPr/>
        <a:lstStyle/>
        <a:p>
          <a:endParaRPr lang="zh-CN" altLang="en-US"/>
        </a:p>
      </dgm:t>
    </dgm:pt>
    <dgm:pt modelId="{38691995-ADAF-C347-8FF3-41FC943D37F9}">
      <dgm:prSet phldrT="[Text]"/>
      <dgm:spPr/>
      <dgm:t>
        <a:bodyPr/>
        <a:lstStyle/>
        <a:p>
          <a:r>
            <a:rPr lang="en-US" altLang="zh-CN"/>
            <a:t>Agent</a:t>
          </a:r>
          <a:endParaRPr lang="zh-CN" altLang="en-US"/>
        </a:p>
      </dgm:t>
    </dgm:pt>
    <dgm:pt modelId="{4F53BCFE-DFE9-F242-821C-4C2AA40F2F07}" type="parTrans" cxnId="{D268B326-DD47-3A4F-ADF8-F98E2798F5D2}">
      <dgm:prSet/>
      <dgm:spPr/>
      <dgm:t>
        <a:bodyPr/>
        <a:lstStyle/>
        <a:p>
          <a:endParaRPr lang="zh-CN" altLang="en-US"/>
        </a:p>
      </dgm:t>
    </dgm:pt>
    <dgm:pt modelId="{310DF001-C186-3B41-816F-B4692ABA769A}" type="sibTrans" cxnId="{D268B326-DD47-3A4F-ADF8-F98E2798F5D2}">
      <dgm:prSet/>
      <dgm:spPr/>
      <dgm:t>
        <a:bodyPr/>
        <a:lstStyle/>
        <a:p>
          <a:endParaRPr lang="zh-CN" altLang="en-US"/>
        </a:p>
      </dgm:t>
    </dgm:pt>
    <dgm:pt modelId="{856AA3D6-3EB6-FC42-9D13-71C37ABADC6F}">
      <dgm:prSet phldrT="[Text]"/>
      <dgm:spPr/>
      <dgm:t>
        <a:bodyPr/>
        <a:lstStyle/>
        <a:p>
          <a:r>
            <a:rPr lang="en-US" altLang="zh-CN"/>
            <a:t>Plugin</a:t>
          </a:r>
          <a:endParaRPr lang="zh-CN" altLang="en-US"/>
        </a:p>
      </dgm:t>
    </dgm:pt>
    <dgm:pt modelId="{6F4BADF7-C916-BA4B-AEA7-8F7CE8AEABD6}" type="parTrans" cxnId="{E3403296-EAFE-894B-9CD4-F703BE4E2835}">
      <dgm:prSet/>
      <dgm:spPr/>
      <dgm:t>
        <a:bodyPr/>
        <a:lstStyle/>
        <a:p>
          <a:endParaRPr lang="zh-CN" altLang="en-US"/>
        </a:p>
      </dgm:t>
    </dgm:pt>
    <dgm:pt modelId="{5E316B64-5555-EE49-8892-C431057040A6}" type="sibTrans" cxnId="{E3403296-EAFE-894B-9CD4-F703BE4E2835}">
      <dgm:prSet/>
      <dgm:spPr/>
      <dgm:t>
        <a:bodyPr/>
        <a:lstStyle/>
        <a:p>
          <a:endParaRPr lang="zh-CN" altLang="en-US"/>
        </a:p>
      </dgm:t>
    </dgm:pt>
    <dgm:pt modelId="{1EE5768F-9DDA-D141-8980-90208B5801A5}">
      <dgm:prSet phldrT="[Text]"/>
      <dgm:spPr/>
      <dgm:t>
        <a:bodyPr/>
        <a:lstStyle/>
        <a:p>
          <a:r>
            <a:rPr lang="en-US" altLang="zh-CN"/>
            <a:t>Plugin</a:t>
          </a:r>
          <a:endParaRPr lang="zh-CN" altLang="en-US"/>
        </a:p>
      </dgm:t>
    </dgm:pt>
    <dgm:pt modelId="{D27C36BE-ED71-6B4F-A5F8-9866F5450D6B}" type="parTrans" cxnId="{C38EF3A4-35AB-FB4F-8F6D-47FF8213D2F7}">
      <dgm:prSet/>
      <dgm:spPr/>
      <dgm:t>
        <a:bodyPr/>
        <a:lstStyle/>
        <a:p>
          <a:endParaRPr lang="zh-CN" altLang="en-US"/>
        </a:p>
      </dgm:t>
    </dgm:pt>
    <dgm:pt modelId="{A5AF998A-43C3-B149-92AB-7F14D411E8DC}" type="sibTrans" cxnId="{C38EF3A4-35AB-FB4F-8F6D-47FF8213D2F7}">
      <dgm:prSet/>
      <dgm:spPr/>
      <dgm:t>
        <a:bodyPr/>
        <a:lstStyle/>
        <a:p>
          <a:endParaRPr lang="zh-CN" altLang="en-US"/>
        </a:p>
      </dgm:t>
    </dgm:pt>
    <dgm:pt modelId="{0368708D-E25E-B14E-B3C2-E8874E243B20}">
      <dgm:prSet phldrT="[Text]"/>
      <dgm:spPr/>
      <dgm:t>
        <a:bodyPr/>
        <a:lstStyle/>
        <a:p>
          <a:r>
            <a:rPr lang="en-US" altLang="zh-CN"/>
            <a:t>Plugin</a:t>
          </a:r>
          <a:endParaRPr lang="zh-CN" altLang="en-US"/>
        </a:p>
      </dgm:t>
    </dgm:pt>
    <dgm:pt modelId="{8601338E-7A07-8345-BB90-42CD314C7112}" type="parTrans" cxnId="{EEC66CB8-7D6F-CE40-A99B-AE3FBC87F08B}">
      <dgm:prSet/>
      <dgm:spPr/>
      <dgm:t>
        <a:bodyPr/>
        <a:lstStyle/>
        <a:p>
          <a:endParaRPr lang="zh-CN" altLang="en-US"/>
        </a:p>
      </dgm:t>
    </dgm:pt>
    <dgm:pt modelId="{61845A73-85AB-DC4C-91C6-D31528BBB1DC}" type="sibTrans" cxnId="{EEC66CB8-7D6F-CE40-A99B-AE3FBC87F08B}">
      <dgm:prSet/>
      <dgm:spPr/>
      <dgm:t>
        <a:bodyPr/>
        <a:lstStyle/>
        <a:p>
          <a:endParaRPr lang="zh-CN" altLang="en-US"/>
        </a:p>
      </dgm:t>
    </dgm:pt>
    <dgm:pt modelId="{EFC93D4A-69CD-3140-8186-76D71655ECF3}">
      <dgm:prSet phldrT="[Text]"/>
      <dgm:spPr/>
      <dgm:t>
        <a:bodyPr/>
        <a:lstStyle/>
        <a:p>
          <a:r>
            <a:rPr lang="en-US" altLang="zh-CN"/>
            <a:t>Plugin</a:t>
          </a:r>
          <a:endParaRPr lang="zh-CN" altLang="en-US"/>
        </a:p>
      </dgm:t>
    </dgm:pt>
    <dgm:pt modelId="{79217D55-DF43-5C40-9B84-E8F531B6A4B1}" type="parTrans" cxnId="{EE17A554-BD48-4447-BB43-B15BAB873744}">
      <dgm:prSet/>
      <dgm:spPr/>
      <dgm:t>
        <a:bodyPr/>
        <a:lstStyle/>
        <a:p>
          <a:endParaRPr lang="zh-CN" altLang="en-US"/>
        </a:p>
      </dgm:t>
    </dgm:pt>
    <dgm:pt modelId="{93B86C38-C7BA-9F4A-B767-A0CCE4597CF3}" type="sibTrans" cxnId="{EE17A554-BD48-4447-BB43-B15BAB873744}">
      <dgm:prSet/>
      <dgm:spPr/>
      <dgm:t>
        <a:bodyPr/>
        <a:lstStyle/>
        <a:p>
          <a:endParaRPr lang="zh-CN" altLang="en-US"/>
        </a:p>
      </dgm:t>
    </dgm:pt>
    <dgm:pt modelId="{5642E0E5-D4EB-0045-AAAA-64D832E009B9}">
      <dgm:prSet phldrT="[Text]"/>
      <dgm:spPr/>
      <dgm:t>
        <a:bodyPr/>
        <a:lstStyle/>
        <a:p>
          <a:r>
            <a:rPr lang="en-US" altLang="zh-CN"/>
            <a:t>Plugin</a:t>
          </a:r>
          <a:endParaRPr lang="zh-CN" altLang="en-US"/>
        </a:p>
      </dgm:t>
    </dgm:pt>
    <dgm:pt modelId="{81004626-2742-5144-A5D0-6F2705470DF9}" type="parTrans" cxnId="{9C656B1F-E3B0-0041-8B19-FA4FB65B5AD7}">
      <dgm:prSet/>
      <dgm:spPr/>
      <dgm:t>
        <a:bodyPr/>
        <a:lstStyle/>
        <a:p>
          <a:endParaRPr lang="zh-CN" altLang="en-US"/>
        </a:p>
      </dgm:t>
    </dgm:pt>
    <dgm:pt modelId="{6BC8179F-875B-2C41-9ECA-4FF46600A847}" type="sibTrans" cxnId="{9C656B1F-E3B0-0041-8B19-FA4FB65B5AD7}">
      <dgm:prSet/>
      <dgm:spPr/>
      <dgm:t>
        <a:bodyPr/>
        <a:lstStyle/>
        <a:p>
          <a:endParaRPr lang="zh-CN" altLang="en-US"/>
        </a:p>
      </dgm:t>
    </dgm:pt>
    <dgm:pt modelId="{57C542B4-02F0-F943-8D82-33A07680BC8A}" type="pres">
      <dgm:prSet presAssocID="{F36C8D15-1D3F-1E40-9320-AF19586D072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AA43231-A46C-4D43-9859-FF58113971EF}" type="pres">
      <dgm:prSet presAssocID="{FA8C79B1-3018-F345-B6FA-093432B0E82A}" presName="hierRoot1" presStyleCnt="0"/>
      <dgm:spPr/>
    </dgm:pt>
    <dgm:pt modelId="{75B83A10-0254-ED42-AA6B-E6FF0445DB85}" type="pres">
      <dgm:prSet presAssocID="{FA8C79B1-3018-F345-B6FA-093432B0E82A}" presName="composite" presStyleCnt="0"/>
      <dgm:spPr/>
    </dgm:pt>
    <dgm:pt modelId="{7BE14E72-DD7F-7347-B10D-587830287509}" type="pres">
      <dgm:prSet presAssocID="{FA8C79B1-3018-F345-B6FA-093432B0E82A}" presName="image" presStyleLbl="node0" presStyleIdx="0" presStyleCnt="1"/>
      <dgm:spPr/>
    </dgm:pt>
    <dgm:pt modelId="{ABA3EB5C-9AED-CB45-999B-9E491CA5D1FC}" type="pres">
      <dgm:prSet presAssocID="{FA8C79B1-3018-F345-B6FA-093432B0E82A}" presName="text" presStyleLbl="revTx" presStyleIdx="0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91F30DD-3B29-9346-8D70-AEFDAC5A058F}" type="pres">
      <dgm:prSet presAssocID="{FA8C79B1-3018-F345-B6FA-093432B0E82A}" presName="hierChild2" presStyleCnt="0"/>
      <dgm:spPr/>
    </dgm:pt>
    <dgm:pt modelId="{D7373D66-A296-AF40-AB93-FCD577E00345}" type="pres">
      <dgm:prSet presAssocID="{C1C81C12-B7DE-B44A-BBAE-D7C58BE6214C}" presName="Name10" presStyleLbl="parChTrans1D2" presStyleIdx="0" presStyleCnt="2"/>
      <dgm:spPr/>
    </dgm:pt>
    <dgm:pt modelId="{DBEEBD99-015B-4346-A17D-1F039F11A04F}" type="pres">
      <dgm:prSet presAssocID="{F6F76349-81AC-6543-ABB5-EEDF5A8DE9B4}" presName="hierRoot2" presStyleCnt="0"/>
      <dgm:spPr/>
    </dgm:pt>
    <dgm:pt modelId="{9A513355-98B3-624E-A6E4-E0C7E1C6E525}" type="pres">
      <dgm:prSet presAssocID="{F6F76349-81AC-6543-ABB5-EEDF5A8DE9B4}" presName="composite2" presStyleCnt="0"/>
      <dgm:spPr/>
    </dgm:pt>
    <dgm:pt modelId="{1EF4A8E3-947B-634D-8C5E-D2DA29E911FE}" type="pres">
      <dgm:prSet presAssocID="{F6F76349-81AC-6543-ABB5-EEDF5A8DE9B4}" presName="image2" presStyleLbl="node2" presStyleIdx="0" presStyleCnt="2"/>
      <dgm:spPr/>
    </dgm:pt>
    <dgm:pt modelId="{FB3729CA-9329-4343-B753-D0C4BD689741}" type="pres">
      <dgm:prSet presAssocID="{F6F76349-81AC-6543-ABB5-EEDF5A8DE9B4}" presName="text2" presStyleLbl="revTx" presStyleIdx="1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63B82DB-C97A-6041-83BA-9B48C99529A6}" type="pres">
      <dgm:prSet presAssocID="{F6F76349-81AC-6543-ABB5-EEDF5A8DE9B4}" presName="hierChild3" presStyleCnt="0"/>
      <dgm:spPr/>
    </dgm:pt>
    <dgm:pt modelId="{B698E0AD-9ECF-F047-B34D-68E8D3EEBC0F}" type="pres">
      <dgm:prSet presAssocID="{AAED1E07-B1B5-D046-AAD1-0E663A6DA69C}" presName="Name17" presStyleLbl="parChTrans1D3" presStyleIdx="0" presStyleCnt="6"/>
      <dgm:spPr/>
    </dgm:pt>
    <dgm:pt modelId="{8B0BDFD5-70DD-8845-9A1E-A59A27FF7805}" type="pres">
      <dgm:prSet presAssocID="{83F28806-559B-254E-86ED-81605E1720C3}" presName="hierRoot3" presStyleCnt="0"/>
      <dgm:spPr/>
    </dgm:pt>
    <dgm:pt modelId="{FD253F5B-F83F-8E45-8ADF-2347FD5E4463}" type="pres">
      <dgm:prSet presAssocID="{83F28806-559B-254E-86ED-81605E1720C3}" presName="composite3" presStyleCnt="0"/>
      <dgm:spPr/>
    </dgm:pt>
    <dgm:pt modelId="{C6F87EEE-AB22-5340-810C-2370298068ED}" type="pres">
      <dgm:prSet presAssocID="{83F28806-559B-254E-86ED-81605E1720C3}" presName="image3" presStyleLbl="node3" presStyleIdx="0" presStyleCnt="6"/>
      <dgm:spPr/>
    </dgm:pt>
    <dgm:pt modelId="{E1F7B00B-3E83-A34E-B434-BBF6C4E8230B}" type="pres">
      <dgm:prSet presAssocID="{83F28806-559B-254E-86ED-81605E1720C3}" presName="text3" presStyleLbl="revTx" presStyleIdx="2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6C8903F-609F-6E41-9633-8A7C53138C5A}" type="pres">
      <dgm:prSet presAssocID="{83F28806-559B-254E-86ED-81605E1720C3}" presName="hierChild4" presStyleCnt="0"/>
      <dgm:spPr/>
    </dgm:pt>
    <dgm:pt modelId="{30917FE4-B65F-2A40-A6EE-22CED2BE0791}" type="pres">
      <dgm:prSet presAssocID="{79217D55-DF43-5C40-9B84-E8F531B6A4B1}" presName="Name17" presStyleLbl="parChTrans1D3" presStyleIdx="1" presStyleCnt="6"/>
      <dgm:spPr/>
    </dgm:pt>
    <dgm:pt modelId="{43C9326C-7436-724E-A05F-118BEFD02B13}" type="pres">
      <dgm:prSet presAssocID="{EFC93D4A-69CD-3140-8186-76D71655ECF3}" presName="hierRoot3" presStyleCnt="0"/>
      <dgm:spPr/>
    </dgm:pt>
    <dgm:pt modelId="{349F6603-EEEF-024A-BB31-FD9712F3EEEB}" type="pres">
      <dgm:prSet presAssocID="{EFC93D4A-69CD-3140-8186-76D71655ECF3}" presName="composite3" presStyleCnt="0"/>
      <dgm:spPr/>
    </dgm:pt>
    <dgm:pt modelId="{A9E18ADB-31CC-4848-83B6-5EAA4C715430}" type="pres">
      <dgm:prSet presAssocID="{EFC93D4A-69CD-3140-8186-76D71655ECF3}" presName="image3" presStyleLbl="node3" presStyleIdx="1" presStyleCnt="6"/>
      <dgm:spPr/>
    </dgm:pt>
    <dgm:pt modelId="{7C8C3E9A-EB06-EB46-8864-8D3D2443692F}" type="pres">
      <dgm:prSet presAssocID="{EFC93D4A-69CD-3140-8186-76D71655ECF3}" presName="text3" presStyleLbl="revTx" presStyleIdx="3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10AA5D1-F8FD-5744-8E31-224D36467A3C}" type="pres">
      <dgm:prSet presAssocID="{EFC93D4A-69CD-3140-8186-76D71655ECF3}" presName="hierChild4" presStyleCnt="0"/>
      <dgm:spPr/>
    </dgm:pt>
    <dgm:pt modelId="{3ACCB944-9F9C-5D41-B872-36448E2150A7}" type="pres">
      <dgm:prSet presAssocID="{81004626-2742-5144-A5D0-6F2705470DF9}" presName="Name17" presStyleLbl="parChTrans1D3" presStyleIdx="2" presStyleCnt="6"/>
      <dgm:spPr/>
    </dgm:pt>
    <dgm:pt modelId="{761D5207-7A88-4C43-8EE1-D2C970F43D5A}" type="pres">
      <dgm:prSet presAssocID="{5642E0E5-D4EB-0045-AAAA-64D832E009B9}" presName="hierRoot3" presStyleCnt="0"/>
      <dgm:spPr/>
    </dgm:pt>
    <dgm:pt modelId="{54F7D0C4-22C0-EF48-AB5B-C1AD50516602}" type="pres">
      <dgm:prSet presAssocID="{5642E0E5-D4EB-0045-AAAA-64D832E009B9}" presName="composite3" presStyleCnt="0"/>
      <dgm:spPr/>
    </dgm:pt>
    <dgm:pt modelId="{58E074D7-0934-2443-9D65-A7D8240BFAC7}" type="pres">
      <dgm:prSet presAssocID="{5642E0E5-D4EB-0045-AAAA-64D832E009B9}" presName="image3" presStyleLbl="node3" presStyleIdx="2" presStyleCnt="6"/>
      <dgm:spPr/>
    </dgm:pt>
    <dgm:pt modelId="{AF833C98-DD91-D149-A8CF-E8332BB9DE22}" type="pres">
      <dgm:prSet presAssocID="{5642E0E5-D4EB-0045-AAAA-64D832E009B9}" presName="text3" presStyleLbl="revTx" presStyleIdx="4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76DD6A4-0725-6C46-A0A8-B492DCF6D97B}" type="pres">
      <dgm:prSet presAssocID="{5642E0E5-D4EB-0045-AAAA-64D832E009B9}" presName="hierChild4" presStyleCnt="0"/>
      <dgm:spPr/>
    </dgm:pt>
    <dgm:pt modelId="{AB94E8E4-F912-7045-B3D7-D21F019C4492}" type="pres">
      <dgm:prSet presAssocID="{4F53BCFE-DFE9-F242-821C-4C2AA40F2F07}" presName="Name10" presStyleLbl="parChTrans1D2" presStyleIdx="1" presStyleCnt="2"/>
      <dgm:spPr/>
    </dgm:pt>
    <dgm:pt modelId="{9B8A445E-4323-E94E-A1B0-8C74C4370EFD}" type="pres">
      <dgm:prSet presAssocID="{38691995-ADAF-C347-8FF3-41FC943D37F9}" presName="hierRoot2" presStyleCnt="0"/>
      <dgm:spPr/>
    </dgm:pt>
    <dgm:pt modelId="{4ADD5C3B-A947-2143-89F4-928B4DFC4B9D}" type="pres">
      <dgm:prSet presAssocID="{38691995-ADAF-C347-8FF3-41FC943D37F9}" presName="composite2" presStyleCnt="0"/>
      <dgm:spPr/>
    </dgm:pt>
    <dgm:pt modelId="{F3FA2CB7-EE14-8543-9C65-CCB9C3DD0A2F}" type="pres">
      <dgm:prSet presAssocID="{38691995-ADAF-C347-8FF3-41FC943D37F9}" presName="image2" presStyleLbl="node2" presStyleIdx="1" presStyleCnt="2"/>
      <dgm:spPr/>
    </dgm:pt>
    <dgm:pt modelId="{9915ED7D-A644-D443-ADAB-8C71B5F4B247}" type="pres">
      <dgm:prSet presAssocID="{38691995-ADAF-C347-8FF3-41FC943D37F9}" presName="text2" presStyleLbl="revTx" presStyleIdx="5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812B2A3-FF1E-EC4F-8322-B50DFD374B0B}" type="pres">
      <dgm:prSet presAssocID="{38691995-ADAF-C347-8FF3-41FC943D37F9}" presName="hierChild3" presStyleCnt="0"/>
      <dgm:spPr/>
    </dgm:pt>
    <dgm:pt modelId="{883D76DF-10BF-EC46-A4BF-925D954E39AB}" type="pres">
      <dgm:prSet presAssocID="{6F4BADF7-C916-BA4B-AEA7-8F7CE8AEABD6}" presName="Name17" presStyleLbl="parChTrans1D3" presStyleIdx="3" presStyleCnt="6"/>
      <dgm:spPr/>
    </dgm:pt>
    <dgm:pt modelId="{E2A2873F-188C-F543-A4C2-4C1981F59FCB}" type="pres">
      <dgm:prSet presAssocID="{856AA3D6-3EB6-FC42-9D13-71C37ABADC6F}" presName="hierRoot3" presStyleCnt="0"/>
      <dgm:spPr/>
    </dgm:pt>
    <dgm:pt modelId="{FAD2105F-CE36-FA4C-A3CD-E7FA6D60A769}" type="pres">
      <dgm:prSet presAssocID="{856AA3D6-3EB6-FC42-9D13-71C37ABADC6F}" presName="composite3" presStyleCnt="0"/>
      <dgm:spPr/>
    </dgm:pt>
    <dgm:pt modelId="{1C200D12-F1D2-4A48-9BAF-9BDA715A7DDF}" type="pres">
      <dgm:prSet presAssocID="{856AA3D6-3EB6-FC42-9D13-71C37ABADC6F}" presName="image3" presStyleLbl="node3" presStyleIdx="3" presStyleCnt="6"/>
      <dgm:spPr/>
    </dgm:pt>
    <dgm:pt modelId="{18AD8311-F633-484E-9EC1-B127900220FA}" type="pres">
      <dgm:prSet presAssocID="{856AA3D6-3EB6-FC42-9D13-71C37ABADC6F}" presName="text3" presStyleLbl="revTx" presStyleIdx="6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DE32EA2-4A1A-D246-9F1B-D8EBE6775270}" type="pres">
      <dgm:prSet presAssocID="{856AA3D6-3EB6-FC42-9D13-71C37ABADC6F}" presName="hierChild4" presStyleCnt="0"/>
      <dgm:spPr/>
    </dgm:pt>
    <dgm:pt modelId="{60B3D0A8-97D1-A749-BB42-7E35955C4D70}" type="pres">
      <dgm:prSet presAssocID="{D27C36BE-ED71-6B4F-A5F8-9866F5450D6B}" presName="Name17" presStyleLbl="parChTrans1D3" presStyleIdx="4" presStyleCnt="6"/>
      <dgm:spPr/>
    </dgm:pt>
    <dgm:pt modelId="{FA29FE67-FD95-0542-9B6B-EC5FC89E3BC6}" type="pres">
      <dgm:prSet presAssocID="{1EE5768F-9DDA-D141-8980-90208B5801A5}" presName="hierRoot3" presStyleCnt="0"/>
      <dgm:spPr/>
    </dgm:pt>
    <dgm:pt modelId="{E0FD9302-0225-6948-9E16-6F9B510CD8E8}" type="pres">
      <dgm:prSet presAssocID="{1EE5768F-9DDA-D141-8980-90208B5801A5}" presName="composite3" presStyleCnt="0"/>
      <dgm:spPr/>
    </dgm:pt>
    <dgm:pt modelId="{3C08F302-D8F9-3F4F-9A21-76888F9F09FF}" type="pres">
      <dgm:prSet presAssocID="{1EE5768F-9DDA-D141-8980-90208B5801A5}" presName="image3" presStyleLbl="node3" presStyleIdx="4" presStyleCnt="6"/>
      <dgm:spPr/>
    </dgm:pt>
    <dgm:pt modelId="{67998C62-63E5-E445-8232-319135F206F1}" type="pres">
      <dgm:prSet presAssocID="{1EE5768F-9DDA-D141-8980-90208B5801A5}" presName="text3" presStyleLbl="revTx" presStyleIdx="7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345D9A5-A678-6041-9CBA-714F5920EDB4}" type="pres">
      <dgm:prSet presAssocID="{1EE5768F-9DDA-D141-8980-90208B5801A5}" presName="hierChild4" presStyleCnt="0"/>
      <dgm:spPr/>
    </dgm:pt>
    <dgm:pt modelId="{456E08EB-D2F6-534F-AE5E-ED53BC49BE7A}" type="pres">
      <dgm:prSet presAssocID="{8601338E-7A07-8345-BB90-42CD314C7112}" presName="Name17" presStyleLbl="parChTrans1D3" presStyleIdx="5" presStyleCnt="6"/>
      <dgm:spPr/>
    </dgm:pt>
    <dgm:pt modelId="{E2BCC845-75EE-E040-A01B-312DCCD558EC}" type="pres">
      <dgm:prSet presAssocID="{0368708D-E25E-B14E-B3C2-E8874E243B20}" presName="hierRoot3" presStyleCnt="0"/>
      <dgm:spPr/>
    </dgm:pt>
    <dgm:pt modelId="{4F225B85-B464-D24E-AB1E-B233E51D34D1}" type="pres">
      <dgm:prSet presAssocID="{0368708D-E25E-B14E-B3C2-E8874E243B20}" presName="composite3" presStyleCnt="0"/>
      <dgm:spPr/>
    </dgm:pt>
    <dgm:pt modelId="{62739CC9-A83D-8743-A78D-591039F8200F}" type="pres">
      <dgm:prSet presAssocID="{0368708D-E25E-B14E-B3C2-E8874E243B20}" presName="image3" presStyleLbl="node3" presStyleIdx="5" presStyleCnt="6"/>
      <dgm:spPr/>
    </dgm:pt>
    <dgm:pt modelId="{D0C90933-F9D9-7E4F-B20A-FA04CB769DB8}" type="pres">
      <dgm:prSet presAssocID="{0368708D-E25E-B14E-B3C2-E8874E243B20}" presName="text3" presStyleLbl="revTx" presStyleIdx="8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7B574DF-3152-1B47-96C6-217C2C0E804F}" type="pres">
      <dgm:prSet presAssocID="{0368708D-E25E-B14E-B3C2-E8874E243B20}" presName="hierChild4" presStyleCnt="0"/>
      <dgm:spPr/>
    </dgm:pt>
  </dgm:ptLst>
  <dgm:cxnLst>
    <dgm:cxn modelId="{249FAD70-F799-414A-8FA1-83E01D1D9629}" type="presOf" srcId="{6F4BADF7-C916-BA4B-AEA7-8F7CE8AEABD6}" destId="{883D76DF-10BF-EC46-A4BF-925D954E39AB}" srcOrd="0" destOrd="0" presId="urn:microsoft.com/office/officeart/2009/layout/CirclePictureHierarchy"/>
    <dgm:cxn modelId="{0AD4161B-20F0-9845-BBDC-8CEAA5982309}" type="presOf" srcId="{38691995-ADAF-C347-8FF3-41FC943D37F9}" destId="{9915ED7D-A644-D443-ADAB-8C71B5F4B247}" srcOrd="0" destOrd="0" presId="urn:microsoft.com/office/officeart/2009/layout/CirclePictureHierarchy"/>
    <dgm:cxn modelId="{32DFE8DA-07ED-4743-8CFA-1EE77EBE9F71}" type="presOf" srcId="{C1C81C12-B7DE-B44A-BBAE-D7C58BE6214C}" destId="{D7373D66-A296-AF40-AB93-FCD577E00345}" srcOrd="0" destOrd="0" presId="urn:microsoft.com/office/officeart/2009/layout/CirclePictureHierarchy"/>
    <dgm:cxn modelId="{64BC0E72-2E98-2242-90FF-1536C52636AA}" type="presOf" srcId="{4F53BCFE-DFE9-F242-821C-4C2AA40F2F07}" destId="{AB94E8E4-F912-7045-B3D7-D21F019C4492}" srcOrd="0" destOrd="0" presId="urn:microsoft.com/office/officeart/2009/layout/CirclePictureHierarchy"/>
    <dgm:cxn modelId="{B0BC5780-A252-DE40-BCD3-E7937300675E}" srcId="{F36C8D15-1D3F-1E40-9320-AF19586D072E}" destId="{FA8C79B1-3018-F345-B6FA-093432B0E82A}" srcOrd="0" destOrd="0" parTransId="{2ADD9BB0-2BE3-CF47-A5AB-6A0EAB684819}" sibTransId="{836523A8-36EB-B544-9323-02B08CB40234}"/>
    <dgm:cxn modelId="{C38EF3A4-35AB-FB4F-8F6D-47FF8213D2F7}" srcId="{38691995-ADAF-C347-8FF3-41FC943D37F9}" destId="{1EE5768F-9DDA-D141-8980-90208B5801A5}" srcOrd="1" destOrd="0" parTransId="{D27C36BE-ED71-6B4F-A5F8-9866F5450D6B}" sibTransId="{A5AF998A-43C3-B149-92AB-7F14D411E8DC}"/>
    <dgm:cxn modelId="{3BAADC62-4777-DD45-8634-E849ED12A1C4}" type="presOf" srcId="{FA8C79B1-3018-F345-B6FA-093432B0E82A}" destId="{ABA3EB5C-9AED-CB45-999B-9E491CA5D1FC}" srcOrd="0" destOrd="0" presId="urn:microsoft.com/office/officeart/2009/layout/CirclePictureHierarchy"/>
    <dgm:cxn modelId="{9C96D2B3-4670-FC49-860F-F4275BDDE6B0}" srcId="{F6F76349-81AC-6543-ABB5-EEDF5A8DE9B4}" destId="{83F28806-559B-254E-86ED-81605E1720C3}" srcOrd="0" destOrd="0" parTransId="{AAED1E07-B1B5-D046-AAD1-0E663A6DA69C}" sibTransId="{B7DD171E-08C6-F948-92C9-FD6D7755B2AD}"/>
    <dgm:cxn modelId="{80E991FE-C190-DE4C-974C-7FA445BBAD01}" type="presOf" srcId="{AAED1E07-B1B5-D046-AAD1-0E663A6DA69C}" destId="{B698E0AD-9ECF-F047-B34D-68E8D3EEBC0F}" srcOrd="0" destOrd="0" presId="urn:microsoft.com/office/officeart/2009/layout/CirclePictureHierarchy"/>
    <dgm:cxn modelId="{EEC66CB8-7D6F-CE40-A99B-AE3FBC87F08B}" srcId="{38691995-ADAF-C347-8FF3-41FC943D37F9}" destId="{0368708D-E25E-B14E-B3C2-E8874E243B20}" srcOrd="2" destOrd="0" parTransId="{8601338E-7A07-8345-BB90-42CD314C7112}" sibTransId="{61845A73-85AB-DC4C-91C6-D31528BBB1DC}"/>
    <dgm:cxn modelId="{D4DE7818-0194-EF40-9364-84F672502DC6}" srcId="{FA8C79B1-3018-F345-B6FA-093432B0E82A}" destId="{F6F76349-81AC-6543-ABB5-EEDF5A8DE9B4}" srcOrd="0" destOrd="0" parTransId="{C1C81C12-B7DE-B44A-BBAE-D7C58BE6214C}" sibTransId="{6BBC7F88-166E-F546-B3AC-5C0F78AC7CB6}"/>
    <dgm:cxn modelId="{E3403296-EAFE-894B-9CD4-F703BE4E2835}" srcId="{38691995-ADAF-C347-8FF3-41FC943D37F9}" destId="{856AA3D6-3EB6-FC42-9D13-71C37ABADC6F}" srcOrd="0" destOrd="0" parTransId="{6F4BADF7-C916-BA4B-AEA7-8F7CE8AEABD6}" sibTransId="{5E316B64-5555-EE49-8892-C431057040A6}"/>
    <dgm:cxn modelId="{C8B2F903-0149-A046-B6A9-A3FB2CC6453E}" type="presOf" srcId="{856AA3D6-3EB6-FC42-9D13-71C37ABADC6F}" destId="{18AD8311-F633-484E-9EC1-B127900220FA}" srcOrd="0" destOrd="0" presId="urn:microsoft.com/office/officeart/2009/layout/CirclePictureHierarchy"/>
    <dgm:cxn modelId="{D268B326-DD47-3A4F-ADF8-F98E2798F5D2}" srcId="{FA8C79B1-3018-F345-B6FA-093432B0E82A}" destId="{38691995-ADAF-C347-8FF3-41FC943D37F9}" srcOrd="1" destOrd="0" parTransId="{4F53BCFE-DFE9-F242-821C-4C2AA40F2F07}" sibTransId="{310DF001-C186-3B41-816F-B4692ABA769A}"/>
    <dgm:cxn modelId="{9C656B1F-E3B0-0041-8B19-FA4FB65B5AD7}" srcId="{F6F76349-81AC-6543-ABB5-EEDF5A8DE9B4}" destId="{5642E0E5-D4EB-0045-AAAA-64D832E009B9}" srcOrd="2" destOrd="0" parTransId="{81004626-2742-5144-A5D0-6F2705470DF9}" sibTransId="{6BC8179F-875B-2C41-9ECA-4FF46600A847}"/>
    <dgm:cxn modelId="{A6BE17CF-EAC0-3149-A712-DABB73D337F9}" type="presOf" srcId="{79217D55-DF43-5C40-9B84-E8F531B6A4B1}" destId="{30917FE4-B65F-2A40-A6EE-22CED2BE0791}" srcOrd="0" destOrd="0" presId="urn:microsoft.com/office/officeart/2009/layout/CirclePictureHierarchy"/>
    <dgm:cxn modelId="{8B66CBE6-CA66-9642-B916-B176C53B2BF9}" type="presOf" srcId="{5642E0E5-D4EB-0045-AAAA-64D832E009B9}" destId="{AF833C98-DD91-D149-A8CF-E8332BB9DE22}" srcOrd="0" destOrd="0" presId="urn:microsoft.com/office/officeart/2009/layout/CirclePictureHierarchy"/>
    <dgm:cxn modelId="{EE17A554-BD48-4447-BB43-B15BAB873744}" srcId="{F6F76349-81AC-6543-ABB5-EEDF5A8DE9B4}" destId="{EFC93D4A-69CD-3140-8186-76D71655ECF3}" srcOrd="1" destOrd="0" parTransId="{79217D55-DF43-5C40-9B84-E8F531B6A4B1}" sibTransId="{93B86C38-C7BA-9F4A-B767-A0CCE4597CF3}"/>
    <dgm:cxn modelId="{CFAD2E93-BB42-DE45-B3C1-A7002086EDDD}" type="presOf" srcId="{EFC93D4A-69CD-3140-8186-76D71655ECF3}" destId="{7C8C3E9A-EB06-EB46-8864-8D3D2443692F}" srcOrd="0" destOrd="0" presId="urn:microsoft.com/office/officeart/2009/layout/CirclePictureHierarchy"/>
    <dgm:cxn modelId="{3EBB4A20-1A24-7C4A-8840-59CB8E0911DB}" type="presOf" srcId="{D27C36BE-ED71-6B4F-A5F8-9866F5450D6B}" destId="{60B3D0A8-97D1-A749-BB42-7E35955C4D70}" srcOrd="0" destOrd="0" presId="urn:microsoft.com/office/officeart/2009/layout/CirclePictureHierarchy"/>
    <dgm:cxn modelId="{908C9FDD-C5EB-244B-A3F8-C55BFABF35B1}" type="presOf" srcId="{0368708D-E25E-B14E-B3C2-E8874E243B20}" destId="{D0C90933-F9D9-7E4F-B20A-FA04CB769DB8}" srcOrd="0" destOrd="0" presId="urn:microsoft.com/office/officeart/2009/layout/CirclePictureHierarchy"/>
    <dgm:cxn modelId="{38AA85D1-716A-834D-9A8E-515E76C02EBE}" type="presOf" srcId="{8601338E-7A07-8345-BB90-42CD314C7112}" destId="{456E08EB-D2F6-534F-AE5E-ED53BC49BE7A}" srcOrd="0" destOrd="0" presId="urn:microsoft.com/office/officeart/2009/layout/CirclePictureHierarchy"/>
    <dgm:cxn modelId="{30569FC9-6906-8E47-B0F7-EC7481325F3A}" type="presOf" srcId="{83F28806-559B-254E-86ED-81605E1720C3}" destId="{E1F7B00B-3E83-A34E-B434-BBF6C4E8230B}" srcOrd="0" destOrd="0" presId="urn:microsoft.com/office/officeart/2009/layout/CirclePictureHierarchy"/>
    <dgm:cxn modelId="{D556BD8B-FFB9-0C43-B820-52401A5B49EB}" type="presOf" srcId="{1EE5768F-9DDA-D141-8980-90208B5801A5}" destId="{67998C62-63E5-E445-8232-319135F206F1}" srcOrd="0" destOrd="0" presId="urn:microsoft.com/office/officeart/2009/layout/CirclePictureHierarchy"/>
    <dgm:cxn modelId="{9A036103-6D92-0249-AA9E-730C9313EFD3}" type="presOf" srcId="{F6F76349-81AC-6543-ABB5-EEDF5A8DE9B4}" destId="{FB3729CA-9329-4343-B753-D0C4BD689741}" srcOrd="0" destOrd="0" presId="urn:microsoft.com/office/officeart/2009/layout/CirclePictureHierarchy"/>
    <dgm:cxn modelId="{70EB55F3-24C3-324B-AA5E-65993041B0F6}" type="presOf" srcId="{81004626-2742-5144-A5D0-6F2705470DF9}" destId="{3ACCB944-9F9C-5D41-B872-36448E2150A7}" srcOrd="0" destOrd="0" presId="urn:microsoft.com/office/officeart/2009/layout/CirclePictureHierarchy"/>
    <dgm:cxn modelId="{38D645C6-6658-E44D-9FAE-D2317419AFFA}" type="presOf" srcId="{F36C8D15-1D3F-1E40-9320-AF19586D072E}" destId="{57C542B4-02F0-F943-8D82-33A07680BC8A}" srcOrd="0" destOrd="0" presId="urn:microsoft.com/office/officeart/2009/layout/CirclePictureHierarchy"/>
    <dgm:cxn modelId="{D6F04620-C35F-2D4D-AB6D-64745B7CE9B3}" type="presParOf" srcId="{57C542B4-02F0-F943-8D82-33A07680BC8A}" destId="{4AA43231-A46C-4D43-9859-FF58113971EF}" srcOrd="0" destOrd="0" presId="urn:microsoft.com/office/officeart/2009/layout/CirclePictureHierarchy"/>
    <dgm:cxn modelId="{0A114D5D-AB65-1D44-BCE1-099AAC07E988}" type="presParOf" srcId="{4AA43231-A46C-4D43-9859-FF58113971EF}" destId="{75B83A10-0254-ED42-AA6B-E6FF0445DB85}" srcOrd="0" destOrd="0" presId="urn:microsoft.com/office/officeart/2009/layout/CirclePictureHierarchy"/>
    <dgm:cxn modelId="{3FD2BF7D-7FB2-9A41-9DFE-0CC8ED9073E1}" type="presParOf" srcId="{75B83A10-0254-ED42-AA6B-E6FF0445DB85}" destId="{7BE14E72-DD7F-7347-B10D-587830287509}" srcOrd="0" destOrd="0" presId="urn:microsoft.com/office/officeart/2009/layout/CirclePictureHierarchy"/>
    <dgm:cxn modelId="{F50D344A-F740-C646-AD40-85C8D52F9576}" type="presParOf" srcId="{75B83A10-0254-ED42-AA6B-E6FF0445DB85}" destId="{ABA3EB5C-9AED-CB45-999B-9E491CA5D1FC}" srcOrd="1" destOrd="0" presId="urn:microsoft.com/office/officeart/2009/layout/CirclePictureHierarchy"/>
    <dgm:cxn modelId="{9194BF05-A5D2-104C-8ACA-37620B4F89C6}" type="presParOf" srcId="{4AA43231-A46C-4D43-9859-FF58113971EF}" destId="{991F30DD-3B29-9346-8D70-AEFDAC5A058F}" srcOrd="1" destOrd="0" presId="urn:microsoft.com/office/officeart/2009/layout/CirclePictureHierarchy"/>
    <dgm:cxn modelId="{4F92D84B-3693-8949-AA6B-D1FF87537E20}" type="presParOf" srcId="{991F30DD-3B29-9346-8D70-AEFDAC5A058F}" destId="{D7373D66-A296-AF40-AB93-FCD577E00345}" srcOrd="0" destOrd="0" presId="urn:microsoft.com/office/officeart/2009/layout/CirclePictureHierarchy"/>
    <dgm:cxn modelId="{0F08E159-6FF4-F640-BACA-454CF013EAA8}" type="presParOf" srcId="{991F30DD-3B29-9346-8D70-AEFDAC5A058F}" destId="{DBEEBD99-015B-4346-A17D-1F039F11A04F}" srcOrd="1" destOrd="0" presId="urn:microsoft.com/office/officeart/2009/layout/CirclePictureHierarchy"/>
    <dgm:cxn modelId="{C48744D3-5650-4B45-822F-8FA405477D59}" type="presParOf" srcId="{DBEEBD99-015B-4346-A17D-1F039F11A04F}" destId="{9A513355-98B3-624E-A6E4-E0C7E1C6E525}" srcOrd="0" destOrd="0" presId="urn:microsoft.com/office/officeart/2009/layout/CirclePictureHierarchy"/>
    <dgm:cxn modelId="{BFC3A12C-B578-3544-A15F-4B29700D1EDF}" type="presParOf" srcId="{9A513355-98B3-624E-A6E4-E0C7E1C6E525}" destId="{1EF4A8E3-947B-634D-8C5E-D2DA29E911FE}" srcOrd="0" destOrd="0" presId="urn:microsoft.com/office/officeart/2009/layout/CirclePictureHierarchy"/>
    <dgm:cxn modelId="{FE75DF61-9658-9049-9A7E-156D0FA26C38}" type="presParOf" srcId="{9A513355-98B3-624E-A6E4-E0C7E1C6E525}" destId="{FB3729CA-9329-4343-B753-D0C4BD689741}" srcOrd="1" destOrd="0" presId="urn:microsoft.com/office/officeart/2009/layout/CirclePictureHierarchy"/>
    <dgm:cxn modelId="{F21252B5-1F7C-184E-B267-799A6DE6F872}" type="presParOf" srcId="{DBEEBD99-015B-4346-A17D-1F039F11A04F}" destId="{663B82DB-C97A-6041-83BA-9B48C99529A6}" srcOrd="1" destOrd="0" presId="urn:microsoft.com/office/officeart/2009/layout/CirclePictureHierarchy"/>
    <dgm:cxn modelId="{451114D1-3F71-FD47-8D27-B8B30C30EC69}" type="presParOf" srcId="{663B82DB-C97A-6041-83BA-9B48C99529A6}" destId="{B698E0AD-9ECF-F047-B34D-68E8D3EEBC0F}" srcOrd="0" destOrd="0" presId="urn:microsoft.com/office/officeart/2009/layout/CirclePictureHierarchy"/>
    <dgm:cxn modelId="{4047E19C-C394-8148-96C4-F29B8DEA028B}" type="presParOf" srcId="{663B82DB-C97A-6041-83BA-9B48C99529A6}" destId="{8B0BDFD5-70DD-8845-9A1E-A59A27FF7805}" srcOrd="1" destOrd="0" presId="urn:microsoft.com/office/officeart/2009/layout/CirclePictureHierarchy"/>
    <dgm:cxn modelId="{49196E16-B0AE-6444-A091-8A0BC29718CB}" type="presParOf" srcId="{8B0BDFD5-70DD-8845-9A1E-A59A27FF7805}" destId="{FD253F5B-F83F-8E45-8ADF-2347FD5E4463}" srcOrd="0" destOrd="0" presId="urn:microsoft.com/office/officeart/2009/layout/CirclePictureHierarchy"/>
    <dgm:cxn modelId="{3DA448C7-3248-2D40-A7EF-9E1757CDFE20}" type="presParOf" srcId="{FD253F5B-F83F-8E45-8ADF-2347FD5E4463}" destId="{C6F87EEE-AB22-5340-810C-2370298068ED}" srcOrd="0" destOrd="0" presId="urn:microsoft.com/office/officeart/2009/layout/CirclePictureHierarchy"/>
    <dgm:cxn modelId="{BCE32495-227F-1444-8752-EF8A3CC1F246}" type="presParOf" srcId="{FD253F5B-F83F-8E45-8ADF-2347FD5E4463}" destId="{E1F7B00B-3E83-A34E-B434-BBF6C4E8230B}" srcOrd="1" destOrd="0" presId="urn:microsoft.com/office/officeart/2009/layout/CirclePictureHierarchy"/>
    <dgm:cxn modelId="{33CBF9CA-7152-3E48-8A54-3559D9EC04ED}" type="presParOf" srcId="{8B0BDFD5-70DD-8845-9A1E-A59A27FF7805}" destId="{56C8903F-609F-6E41-9633-8A7C53138C5A}" srcOrd="1" destOrd="0" presId="urn:microsoft.com/office/officeart/2009/layout/CirclePictureHierarchy"/>
    <dgm:cxn modelId="{4157F4DF-070E-644D-9886-BB1A4297A311}" type="presParOf" srcId="{663B82DB-C97A-6041-83BA-9B48C99529A6}" destId="{30917FE4-B65F-2A40-A6EE-22CED2BE0791}" srcOrd="2" destOrd="0" presId="urn:microsoft.com/office/officeart/2009/layout/CirclePictureHierarchy"/>
    <dgm:cxn modelId="{43BCB8C2-55A4-3848-A7CC-B644D4D1E867}" type="presParOf" srcId="{663B82DB-C97A-6041-83BA-9B48C99529A6}" destId="{43C9326C-7436-724E-A05F-118BEFD02B13}" srcOrd="3" destOrd="0" presId="urn:microsoft.com/office/officeart/2009/layout/CirclePictureHierarchy"/>
    <dgm:cxn modelId="{4770197B-A010-D242-8D49-14C73A632872}" type="presParOf" srcId="{43C9326C-7436-724E-A05F-118BEFD02B13}" destId="{349F6603-EEEF-024A-BB31-FD9712F3EEEB}" srcOrd="0" destOrd="0" presId="urn:microsoft.com/office/officeart/2009/layout/CirclePictureHierarchy"/>
    <dgm:cxn modelId="{97D307E0-285E-E141-A65D-601D0B415280}" type="presParOf" srcId="{349F6603-EEEF-024A-BB31-FD9712F3EEEB}" destId="{A9E18ADB-31CC-4848-83B6-5EAA4C715430}" srcOrd="0" destOrd="0" presId="urn:microsoft.com/office/officeart/2009/layout/CirclePictureHierarchy"/>
    <dgm:cxn modelId="{C63CA269-09C6-8C49-8160-5B0AE50F95AB}" type="presParOf" srcId="{349F6603-EEEF-024A-BB31-FD9712F3EEEB}" destId="{7C8C3E9A-EB06-EB46-8864-8D3D2443692F}" srcOrd="1" destOrd="0" presId="urn:microsoft.com/office/officeart/2009/layout/CirclePictureHierarchy"/>
    <dgm:cxn modelId="{B04A2BE9-C5B9-1840-8D39-F98FBA57666F}" type="presParOf" srcId="{43C9326C-7436-724E-A05F-118BEFD02B13}" destId="{F10AA5D1-F8FD-5744-8E31-224D36467A3C}" srcOrd="1" destOrd="0" presId="urn:microsoft.com/office/officeart/2009/layout/CirclePictureHierarchy"/>
    <dgm:cxn modelId="{A49B2DE1-CCAD-8A42-8E67-CFA199DD6BA7}" type="presParOf" srcId="{663B82DB-C97A-6041-83BA-9B48C99529A6}" destId="{3ACCB944-9F9C-5D41-B872-36448E2150A7}" srcOrd="4" destOrd="0" presId="urn:microsoft.com/office/officeart/2009/layout/CirclePictureHierarchy"/>
    <dgm:cxn modelId="{05D09923-2115-8D42-8F0A-1D275E5F0C9B}" type="presParOf" srcId="{663B82DB-C97A-6041-83BA-9B48C99529A6}" destId="{761D5207-7A88-4C43-8EE1-D2C970F43D5A}" srcOrd="5" destOrd="0" presId="urn:microsoft.com/office/officeart/2009/layout/CirclePictureHierarchy"/>
    <dgm:cxn modelId="{F3AC200A-5DC0-AA42-AE9A-BB307B2A2D2E}" type="presParOf" srcId="{761D5207-7A88-4C43-8EE1-D2C970F43D5A}" destId="{54F7D0C4-22C0-EF48-AB5B-C1AD50516602}" srcOrd="0" destOrd="0" presId="urn:microsoft.com/office/officeart/2009/layout/CirclePictureHierarchy"/>
    <dgm:cxn modelId="{EA007C3D-ACA6-EB48-B9CC-8589F36B283D}" type="presParOf" srcId="{54F7D0C4-22C0-EF48-AB5B-C1AD50516602}" destId="{58E074D7-0934-2443-9D65-A7D8240BFAC7}" srcOrd="0" destOrd="0" presId="urn:microsoft.com/office/officeart/2009/layout/CirclePictureHierarchy"/>
    <dgm:cxn modelId="{07E2B8FE-68B0-0F40-80E3-B7ACBD11EE11}" type="presParOf" srcId="{54F7D0C4-22C0-EF48-AB5B-C1AD50516602}" destId="{AF833C98-DD91-D149-A8CF-E8332BB9DE22}" srcOrd="1" destOrd="0" presId="urn:microsoft.com/office/officeart/2009/layout/CirclePictureHierarchy"/>
    <dgm:cxn modelId="{6DF466EA-6815-9544-BC55-0AEC7DBF97C2}" type="presParOf" srcId="{761D5207-7A88-4C43-8EE1-D2C970F43D5A}" destId="{676DD6A4-0725-6C46-A0A8-B492DCF6D97B}" srcOrd="1" destOrd="0" presId="urn:microsoft.com/office/officeart/2009/layout/CirclePictureHierarchy"/>
    <dgm:cxn modelId="{E7D415CC-061C-D944-B58D-A7C27BFB5419}" type="presParOf" srcId="{991F30DD-3B29-9346-8D70-AEFDAC5A058F}" destId="{AB94E8E4-F912-7045-B3D7-D21F019C4492}" srcOrd="2" destOrd="0" presId="urn:microsoft.com/office/officeart/2009/layout/CirclePictureHierarchy"/>
    <dgm:cxn modelId="{0DFF69BE-D7F0-4345-B688-CB3C91EEBA50}" type="presParOf" srcId="{991F30DD-3B29-9346-8D70-AEFDAC5A058F}" destId="{9B8A445E-4323-E94E-A1B0-8C74C4370EFD}" srcOrd="3" destOrd="0" presId="urn:microsoft.com/office/officeart/2009/layout/CirclePictureHierarchy"/>
    <dgm:cxn modelId="{395E3B88-E0C3-634E-9162-ED907D7AF658}" type="presParOf" srcId="{9B8A445E-4323-E94E-A1B0-8C74C4370EFD}" destId="{4ADD5C3B-A947-2143-89F4-928B4DFC4B9D}" srcOrd="0" destOrd="0" presId="urn:microsoft.com/office/officeart/2009/layout/CirclePictureHierarchy"/>
    <dgm:cxn modelId="{C95008FC-A935-EA4E-B418-0E532C7D9307}" type="presParOf" srcId="{4ADD5C3B-A947-2143-89F4-928B4DFC4B9D}" destId="{F3FA2CB7-EE14-8543-9C65-CCB9C3DD0A2F}" srcOrd="0" destOrd="0" presId="urn:microsoft.com/office/officeart/2009/layout/CirclePictureHierarchy"/>
    <dgm:cxn modelId="{B815FDBB-960A-0841-A2D4-5B5F43CA1756}" type="presParOf" srcId="{4ADD5C3B-A947-2143-89F4-928B4DFC4B9D}" destId="{9915ED7D-A644-D443-ADAB-8C71B5F4B247}" srcOrd="1" destOrd="0" presId="urn:microsoft.com/office/officeart/2009/layout/CirclePictureHierarchy"/>
    <dgm:cxn modelId="{BB3FA9C4-AC57-0349-91B0-2FD64D249982}" type="presParOf" srcId="{9B8A445E-4323-E94E-A1B0-8C74C4370EFD}" destId="{7812B2A3-FF1E-EC4F-8322-B50DFD374B0B}" srcOrd="1" destOrd="0" presId="urn:microsoft.com/office/officeart/2009/layout/CirclePictureHierarchy"/>
    <dgm:cxn modelId="{89BDB2F9-0967-794F-99E6-CA77CACEF850}" type="presParOf" srcId="{7812B2A3-FF1E-EC4F-8322-B50DFD374B0B}" destId="{883D76DF-10BF-EC46-A4BF-925D954E39AB}" srcOrd="0" destOrd="0" presId="urn:microsoft.com/office/officeart/2009/layout/CirclePictureHierarchy"/>
    <dgm:cxn modelId="{33FA97C8-3F55-8740-8227-6595684EB6E5}" type="presParOf" srcId="{7812B2A3-FF1E-EC4F-8322-B50DFD374B0B}" destId="{E2A2873F-188C-F543-A4C2-4C1981F59FCB}" srcOrd="1" destOrd="0" presId="urn:microsoft.com/office/officeart/2009/layout/CirclePictureHierarchy"/>
    <dgm:cxn modelId="{E3518B4B-4AEA-E345-9B3A-FA0C1A9E6250}" type="presParOf" srcId="{E2A2873F-188C-F543-A4C2-4C1981F59FCB}" destId="{FAD2105F-CE36-FA4C-A3CD-E7FA6D60A769}" srcOrd="0" destOrd="0" presId="urn:microsoft.com/office/officeart/2009/layout/CirclePictureHierarchy"/>
    <dgm:cxn modelId="{96BEEA0D-4266-F143-81B2-71B2AFC6C87B}" type="presParOf" srcId="{FAD2105F-CE36-FA4C-A3CD-E7FA6D60A769}" destId="{1C200D12-F1D2-4A48-9BAF-9BDA715A7DDF}" srcOrd="0" destOrd="0" presId="urn:microsoft.com/office/officeart/2009/layout/CirclePictureHierarchy"/>
    <dgm:cxn modelId="{BC67E158-651D-974C-A7B5-6D7B69A1CE89}" type="presParOf" srcId="{FAD2105F-CE36-FA4C-A3CD-E7FA6D60A769}" destId="{18AD8311-F633-484E-9EC1-B127900220FA}" srcOrd="1" destOrd="0" presId="urn:microsoft.com/office/officeart/2009/layout/CirclePictureHierarchy"/>
    <dgm:cxn modelId="{B5EB80FA-C3FE-2E48-BEB8-DEB3B96954E3}" type="presParOf" srcId="{E2A2873F-188C-F543-A4C2-4C1981F59FCB}" destId="{4DE32EA2-4A1A-D246-9F1B-D8EBE6775270}" srcOrd="1" destOrd="0" presId="urn:microsoft.com/office/officeart/2009/layout/CirclePictureHierarchy"/>
    <dgm:cxn modelId="{F46B0A6C-A55B-2442-B1A3-749D221873ED}" type="presParOf" srcId="{7812B2A3-FF1E-EC4F-8322-B50DFD374B0B}" destId="{60B3D0A8-97D1-A749-BB42-7E35955C4D70}" srcOrd="2" destOrd="0" presId="urn:microsoft.com/office/officeart/2009/layout/CirclePictureHierarchy"/>
    <dgm:cxn modelId="{4EDB3BEA-2736-C54B-8DCB-5561944BC671}" type="presParOf" srcId="{7812B2A3-FF1E-EC4F-8322-B50DFD374B0B}" destId="{FA29FE67-FD95-0542-9B6B-EC5FC89E3BC6}" srcOrd="3" destOrd="0" presId="urn:microsoft.com/office/officeart/2009/layout/CirclePictureHierarchy"/>
    <dgm:cxn modelId="{BA333D26-B69E-B344-B486-3348232C232A}" type="presParOf" srcId="{FA29FE67-FD95-0542-9B6B-EC5FC89E3BC6}" destId="{E0FD9302-0225-6948-9E16-6F9B510CD8E8}" srcOrd="0" destOrd="0" presId="urn:microsoft.com/office/officeart/2009/layout/CirclePictureHierarchy"/>
    <dgm:cxn modelId="{3CD40247-0440-B649-AE98-19482946D138}" type="presParOf" srcId="{E0FD9302-0225-6948-9E16-6F9B510CD8E8}" destId="{3C08F302-D8F9-3F4F-9A21-76888F9F09FF}" srcOrd="0" destOrd="0" presId="urn:microsoft.com/office/officeart/2009/layout/CirclePictureHierarchy"/>
    <dgm:cxn modelId="{A4015574-59B9-0F46-B198-50C7A1DC8C68}" type="presParOf" srcId="{E0FD9302-0225-6948-9E16-6F9B510CD8E8}" destId="{67998C62-63E5-E445-8232-319135F206F1}" srcOrd="1" destOrd="0" presId="urn:microsoft.com/office/officeart/2009/layout/CirclePictureHierarchy"/>
    <dgm:cxn modelId="{B117C34B-8AB5-6944-B3A6-4F9D2247F4DB}" type="presParOf" srcId="{FA29FE67-FD95-0542-9B6B-EC5FC89E3BC6}" destId="{5345D9A5-A678-6041-9CBA-714F5920EDB4}" srcOrd="1" destOrd="0" presId="urn:microsoft.com/office/officeart/2009/layout/CirclePictureHierarchy"/>
    <dgm:cxn modelId="{D9D8F74E-B892-9241-AEE3-7F526B36367E}" type="presParOf" srcId="{7812B2A3-FF1E-EC4F-8322-B50DFD374B0B}" destId="{456E08EB-D2F6-534F-AE5E-ED53BC49BE7A}" srcOrd="4" destOrd="0" presId="urn:microsoft.com/office/officeart/2009/layout/CirclePictureHierarchy"/>
    <dgm:cxn modelId="{0DFB1B4F-FBE7-C641-AE5C-8723EC1AAC6B}" type="presParOf" srcId="{7812B2A3-FF1E-EC4F-8322-B50DFD374B0B}" destId="{E2BCC845-75EE-E040-A01B-312DCCD558EC}" srcOrd="5" destOrd="0" presId="urn:microsoft.com/office/officeart/2009/layout/CirclePictureHierarchy"/>
    <dgm:cxn modelId="{22D95BE5-3530-864B-9328-94A401703371}" type="presParOf" srcId="{E2BCC845-75EE-E040-A01B-312DCCD558EC}" destId="{4F225B85-B464-D24E-AB1E-B233E51D34D1}" srcOrd="0" destOrd="0" presId="urn:microsoft.com/office/officeart/2009/layout/CirclePictureHierarchy"/>
    <dgm:cxn modelId="{FA720931-5BCF-DA43-8FB6-23E6503BC84D}" type="presParOf" srcId="{4F225B85-B464-D24E-AB1E-B233E51D34D1}" destId="{62739CC9-A83D-8743-A78D-591039F8200F}" srcOrd="0" destOrd="0" presId="urn:microsoft.com/office/officeart/2009/layout/CirclePictureHierarchy"/>
    <dgm:cxn modelId="{215353C3-7014-F449-B414-74813D9FD697}" type="presParOf" srcId="{4F225B85-B464-D24E-AB1E-B233E51D34D1}" destId="{D0C90933-F9D9-7E4F-B20A-FA04CB769DB8}" srcOrd="1" destOrd="0" presId="urn:microsoft.com/office/officeart/2009/layout/CirclePictureHierarchy"/>
    <dgm:cxn modelId="{E36766A9-37E5-3640-B7D5-B3ECCF19B7EF}" type="presParOf" srcId="{E2BCC845-75EE-E040-A01B-312DCCD558EC}" destId="{67B574DF-3152-1B47-96C6-217C2C0E804F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6E08EB-D2F6-534F-AE5E-ED53BC49BE7A}">
      <dsp:nvSpPr>
        <dsp:cNvPr id="0" name=""/>
        <dsp:cNvSpPr/>
      </dsp:nvSpPr>
      <dsp:spPr>
        <a:xfrm>
          <a:off x="7441276" y="2499955"/>
          <a:ext cx="1779128" cy="203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704"/>
              </a:lnTo>
              <a:lnTo>
                <a:pt x="1779128" y="102704"/>
              </a:lnTo>
              <a:lnTo>
                <a:pt x="1779128" y="20379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B3D0A8-97D1-A749-BB42-7E35955C4D70}">
      <dsp:nvSpPr>
        <dsp:cNvPr id="0" name=""/>
        <dsp:cNvSpPr/>
      </dsp:nvSpPr>
      <dsp:spPr>
        <a:xfrm>
          <a:off x="7395556" y="2499955"/>
          <a:ext cx="91440" cy="2037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79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3D76DF-10BF-EC46-A4BF-925D954E39AB}">
      <dsp:nvSpPr>
        <dsp:cNvPr id="0" name=""/>
        <dsp:cNvSpPr/>
      </dsp:nvSpPr>
      <dsp:spPr>
        <a:xfrm>
          <a:off x="5662147" y="2499955"/>
          <a:ext cx="1779128" cy="203791"/>
        </a:xfrm>
        <a:custGeom>
          <a:avLst/>
          <a:gdLst/>
          <a:ahLst/>
          <a:cxnLst/>
          <a:rect l="0" t="0" r="0" b="0"/>
          <a:pathLst>
            <a:path>
              <a:moveTo>
                <a:pt x="1779128" y="0"/>
              </a:moveTo>
              <a:lnTo>
                <a:pt x="1779128" y="102704"/>
              </a:lnTo>
              <a:lnTo>
                <a:pt x="0" y="102704"/>
              </a:lnTo>
              <a:lnTo>
                <a:pt x="0" y="20379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94E8E4-F912-7045-B3D7-D21F019C4492}">
      <dsp:nvSpPr>
        <dsp:cNvPr id="0" name=""/>
        <dsp:cNvSpPr/>
      </dsp:nvSpPr>
      <dsp:spPr>
        <a:xfrm>
          <a:off x="4772583" y="1649208"/>
          <a:ext cx="2668692" cy="203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704"/>
              </a:lnTo>
              <a:lnTo>
                <a:pt x="2668692" y="102704"/>
              </a:lnTo>
              <a:lnTo>
                <a:pt x="2668692" y="20379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CB944-9F9C-5D41-B872-36448E2150A7}">
      <dsp:nvSpPr>
        <dsp:cNvPr id="0" name=""/>
        <dsp:cNvSpPr/>
      </dsp:nvSpPr>
      <dsp:spPr>
        <a:xfrm>
          <a:off x="2103890" y="2499955"/>
          <a:ext cx="1779128" cy="203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704"/>
              </a:lnTo>
              <a:lnTo>
                <a:pt x="1779128" y="102704"/>
              </a:lnTo>
              <a:lnTo>
                <a:pt x="1779128" y="20379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917FE4-B65F-2A40-A6EE-22CED2BE0791}">
      <dsp:nvSpPr>
        <dsp:cNvPr id="0" name=""/>
        <dsp:cNvSpPr/>
      </dsp:nvSpPr>
      <dsp:spPr>
        <a:xfrm>
          <a:off x="2058170" y="2499955"/>
          <a:ext cx="91440" cy="2037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79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98E0AD-9ECF-F047-B34D-68E8D3EEBC0F}">
      <dsp:nvSpPr>
        <dsp:cNvPr id="0" name=""/>
        <dsp:cNvSpPr/>
      </dsp:nvSpPr>
      <dsp:spPr>
        <a:xfrm>
          <a:off x="324761" y="2499955"/>
          <a:ext cx="1779128" cy="203791"/>
        </a:xfrm>
        <a:custGeom>
          <a:avLst/>
          <a:gdLst/>
          <a:ahLst/>
          <a:cxnLst/>
          <a:rect l="0" t="0" r="0" b="0"/>
          <a:pathLst>
            <a:path>
              <a:moveTo>
                <a:pt x="1779128" y="0"/>
              </a:moveTo>
              <a:lnTo>
                <a:pt x="1779128" y="102704"/>
              </a:lnTo>
              <a:lnTo>
                <a:pt x="0" y="102704"/>
              </a:lnTo>
              <a:lnTo>
                <a:pt x="0" y="20379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73D66-A296-AF40-AB93-FCD577E00345}">
      <dsp:nvSpPr>
        <dsp:cNvPr id="0" name=""/>
        <dsp:cNvSpPr/>
      </dsp:nvSpPr>
      <dsp:spPr>
        <a:xfrm>
          <a:off x="2103890" y="1649208"/>
          <a:ext cx="2668692" cy="203791"/>
        </a:xfrm>
        <a:custGeom>
          <a:avLst/>
          <a:gdLst/>
          <a:ahLst/>
          <a:cxnLst/>
          <a:rect l="0" t="0" r="0" b="0"/>
          <a:pathLst>
            <a:path>
              <a:moveTo>
                <a:pt x="2668692" y="0"/>
              </a:moveTo>
              <a:lnTo>
                <a:pt x="2668692" y="102704"/>
              </a:lnTo>
              <a:lnTo>
                <a:pt x="0" y="102704"/>
              </a:lnTo>
              <a:lnTo>
                <a:pt x="0" y="20379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E14E72-DD7F-7347-B10D-587830287509}">
      <dsp:nvSpPr>
        <dsp:cNvPr id="0" name=""/>
        <dsp:cNvSpPr/>
      </dsp:nvSpPr>
      <dsp:spPr>
        <a:xfrm>
          <a:off x="4449105" y="1002252"/>
          <a:ext cx="646955" cy="6469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A3EB5C-9AED-CB45-999B-9E491CA5D1FC}">
      <dsp:nvSpPr>
        <dsp:cNvPr id="0" name=""/>
        <dsp:cNvSpPr/>
      </dsp:nvSpPr>
      <dsp:spPr>
        <a:xfrm>
          <a:off x="5096061" y="1000635"/>
          <a:ext cx="970433" cy="646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/>
            <a:t>Agent</a:t>
          </a:r>
          <a:endParaRPr lang="zh-CN" altLang="en-US" sz="2300" kern="1200"/>
        </a:p>
      </dsp:txBody>
      <dsp:txXfrm>
        <a:off x="5096061" y="1000635"/>
        <a:ext cx="970433" cy="646955"/>
      </dsp:txXfrm>
    </dsp:sp>
    <dsp:sp modelId="{1EF4A8E3-947B-634D-8C5E-D2DA29E911FE}">
      <dsp:nvSpPr>
        <dsp:cNvPr id="0" name=""/>
        <dsp:cNvSpPr/>
      </dsp:nvSpPr>
      <dsp:spPr>
        <a:xfrm>
          <a:off x="1780412" y="1852999"/>
          <a:ext cx="646955" cy="6469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3729CA-9329-4343-B753-D0C4BD689741}">
      <dsp:nvSpPr>
        <dsp:cNvPr id="0" name=""/>
        <dsp:cNvSpPr/>
      </dsp:nvSpPr>
      <dsp:spPr>
        <a:xfrm>
          <a:off x="2427368" y="1851382"/>
          <a:ext cx="970433" cy="646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/>
            <a:t>Agent</a:t>
          </a:r>
          <a:endParaRPr lang="zh-CN" altLang="en-US" sz="2300" kern="1200"/>
        </a:p>
      </dsp:txBody>
      <dsp:txXfrm>
        <a:off x="2427368" y="1851382"/>
        <a:ext cx="970433" cy="646955"/>
      </dsp:txXfrm>
    </dsp:sp>
    <dsp:sp modelId="{C6F87EEE-AB22-5340-810C-2370298068ED}">
      <dsp:nvSpPr>
        <dsp:cNvPr id="0" name=""/>
        <dsp:cNvSpPr/>
      </dsp:nvSpPr>
      <dsp:spPr>
        <a:xfrm>
          <a:off x="1283" y="2703746"/>
          <a:ext cx="646955" cy="6469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F7B00B-3E83-A34E-B434-BBF6C4E8230B}">
      <dsp:nvSpPr>
        <dsp:cNvPr id="0" name=""/>
        <dsp:cNvSpPr/>
      </dsp:nvSpPr>
      <dsp:spPr>
        <a:xfrm>
          <a:off x="648239" y="2702129"/>
          <a:ext cx="970433" cy="646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/>
            <a:t>Plugin</a:t>
          </a:r>
          <a:endParaRPr lang="zh-CN" altLang="en-US" sz="2300" kern="1200"/>
        </a:p>
      </dsp:txBody>
      <dsp:txXfrm>
        <a:off x="648239" y="2702129"/>
        <a:ext cx="970433" cy="646955"/>
      </dsp:txXfrm>
    </dsp:sp>
    <dsp:sp modelId="{A9E18ADB-31CC-4848-83B6-5EAA4C715430}">
      <dsp:nvSpPr>
        <dsp:cNvPr id="0" name=""/>
        <dsp:cNvSpPr/>
      </dsp:nvSpPr>
      <dsp:spPr>
        <a:xfrm>
          <a:off x="1780412" y="2703746"/>
          <a:ext cx="646955" cy="6469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8C3E9A-EB06-EB46-8864-8D3D2443692F}">
      <dsp:nvSpPr>
        <dsp:cNvPr id="0" name=""/>
        <dsp:cNvSpPr/>
      </dsp:nvSpPr>
      <dsp:spPr>
        <a:xfrm>
          <a:off x="2427368" y="2702129"/>
          <a:ext cx="970433" cy="646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/>
            <a:t>Plugin</a:t>
          </a:r>
          <a:endParaRPr lang="zh-CN" altLang="en-US" sz="2300" kern="1200"/>
        </a:p>
      </dsp:txBody>
      <dsp:txXfrm>
        <a:off x="2427368" y="2702129"/>
        <a:ext cx="970433" cy="646955"/>
      </dsp:txXfrm>
    </dsp:sp>
    <dsp:sp modelId="{58E074D7-0934-2443-9D65-A7D8240BFAC7}">
      <dsp:nvSpPr>
        <dsp:cNvPr id="0" name=""/>
        <dsp:cNvSpPr/>
      </dsp:nvSpPr>
      <dsp:spPr>
        <a:xfrm>
          <a:off x="3559540" y="2703746"/>
          <a:ext cx="646955" cy="6469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833C98-DD91-D149-A8CF-E8332BB9DE22}">
      <dsp:nvSpPr>
        <dsp:cNvPr id="0" name=""/>
        <dsp:cNvSpPr/>
      </dsp:nvSpPr>
      <dsp:spPr>
        <a:xfrm>
          <a:off x="4206496" y="2702129"/>
          <a:ext cx="970433" cy="646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/>
            <a:t>Plugin</a:t>
          </a:r>
          <a:endParaRPr lang="zh-CN" altLang="en-US" sz="2300" kern="1200"/>
        </a:p>
      </dsp:txBody>
      <dsp:txXfrm>
        <a:off x="4206496" y="2702129"/>
        <a:ext cx="970433" cy="646955"/>
      </dsp:txXfrm>
    </dsp:sp>
    <dsp:sp modelId="{F3FA2CB7-EE14-8543-9C65-CCB9C3DD0A2F}">
      <dsp:nvSpPr>
        <dsp:cNvPr id="0" name=""/>
        <dsp:cNvSpPr/>
      </dsp:nvSpPr>
      <dsp:spPr>
        <a:xfrm>
          <a:off x="7117798" y="1852999"/>
          <a:ext cx="646955" cy="6469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15ED7D-A644-D443-ADAB-8C71B5F4B247}">
      <dsp:nvSpPr>
        <dsp:cNvPr id="0" name=""/>
        <dsp:cNvSpPr/>
      </dsp:nvSpPr>
      <dsp:spPr>
        <a:xfrm>
          <a:off x="7764753" y="1851382"/>
          <a:ext cx="970433" cy="646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/>
            <a:t>Agent</a:t>
          </a:r>
          <a:endParaRPr lang="zh-CN" altLang="en-US" sz="2300" kern="1200"/>
        </a:p>
      </dsp:txBody>
      <dsp:txXfrm>
        <a:off x="7764753" y="1851382"/>
        <a:ext cx="970433" cy="646955"/>
      </dsp:txXfrm>
    </dsp:sp>
    <dsp:sp modelId="{1C200D12-F1D2-4A48-9BAF-9BDA715A7DDF}">
      <dsp:nvSpPr>
        <dsp:cNvPr id="0" name=""/>
        <dsp:cNvSpPr/>
      </dsp:nvSpPr>
      <dsp:spPr>
        <a:xfrm>
          <a:off x="5338669" y="2703746"/>
          <a:ext cx="646955" cy="6469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AD8311-F633-484E-9EC1-B127900220FA}">
      <dsp:nvSpPr>
        <dsp:cNvPr id="0" name=""/>
        <dsp:cNvSpPr/>
      </dsp:nvSpPr>
      <dsp:spPr>
        <a:xfrm>
          <a:off x="5985625" y="2702129"/>
          <a:ext cx="970433" cy="646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/>
            <a:t>Plugin</a:t>
          </a:r>
          <a:endParaRPr lang="zh-CN" altLang="en-US" sz="2300" kern="1200"/>
        </a:p>
      </dsp:txBody>
      <dsp:txXfrm>
        <a:off x="5985625" y="2702129"/>
        <a:ext cx="970433" cy="646955"/>
      </dsp:txXfrm>
    </dsp:sp>
    <dsp:sp modelId="{3C08F302-D8F9-3F4F-9A21-76888F9F09FF}">
      <dsp:nvSpPr>
        <dsp:cNvPr id="0" name=""/>
        <dsp:cNvSpPr/>
      </dsp:nvSpPr>
      <dsp:spPr>
        <a:xfrm>
          <a:off x="7117798" y="2703746"/>
          <a:ext cx="646955" cy="6469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998C62-63E5-E445-8232-319135F206F1}">
      <dsp:nvSpPr>
        <dsp:cNvPr id="0" name=""/>
        <dsp:cNvSpPr/>
      </dsp:nvSpPr>
      <dsp:spPr>
        <a:xfrm>
          <a:off x="7764753" y="2702129"/>
          <a:ext cx="970433" cy="646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/>
            <a:t>Plugin</a:t>
          </a:r>
          <a:endParaRPr lang="zh-CN" altLang="en-US" sz="2300" kern="1200"/>
        </a:p>
      </dsp:txBody>
      <dsp:txXfrm>
        <a:off x="7764753" y="2702129"/>
        <a:ext cx="970433" cy="646955"/>
      </dsp:txXfrm>
    </dsp:sp>
    <dsp:sp modelId="{62739CC9-A83D-8743-A78D-591039F8200F}">
      <dsp:nvSpPr>
        <dsp:cNvPr id="0" name=""/>
        <dsp:cNvSpPr/>
      </dsp:nvSpPr>
      <dsp:spPr>
        <a:xfrm>
          <a:off x="8896926" y="2703746"/>
          <a:ext cx="646955" cy="6469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C90933-F9D9-7E4F-B20A-FA04CB769DB8}">
      <dsp:nvSpPr>
        <dsp:cNvPr id="0" name=""/>
        <dsp:cNvSpPr/>
      </dsp:nvSpPr>
      <dsp:spPr>
        <a:xfrm>
          <a:off x="9543882" y="2702129"/>
          <a:ext cx="970433" cy="646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/>
            <a:t>Plugin</a:t>
          </a:r>
          <a:endParaRPr lang="zh-CN" altLang="en-US" sz="2300" kern="1200"/>
        </a:p>
      </dsp:txBody>
      <dsp:txXfrm>
        <a:off x="9543882" y="2702129"/>
        <a:ext cx="970433" cy="646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CAAF4-D039-2C47-851B-30744A331CC4}" type="datetimeFigureOut">
              <a:t>2016/12/2</a:t>
            </a:fld>
            <a:endParaRPr kumimoji="1"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275B-E36B-5D4D-AA80-BC69BC61FC0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942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A275B-E36B-5D4D-AA80-BC69BC61FC0D}" type="slidenum"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1105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A275B-E36B-5D4D-AA80-BC69BC61FC0D}" type="slidenum"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601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/>
              <a:t>Click to edit Master subtitle style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DDCE-35B9-FC48-9F5B-0551990B3D5F}" type="datetimeFigureOut">
              <a:t>2016/12/1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D5C9-1031-CF46-BCC4-282D7575D25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3472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DDCE-35B9-FC48-9F5B-0551990B3D5F}" type="datetimeFigureOut">
              <a:t>2016/12/1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D5C9-1031-CF46-BCC4-282D7575D25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108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DDCE-35B9-FC48-9F5B-0551990B3D5F}" type="datetimeFigureOut">
              <a:t>2016/12/1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D5C9-1031-CF46-BCC4-282D7575D25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214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DDCE-35B9-FC48-9F5B-0551990B3D5F}" type="datetimeFigureOut">
              <a:t>2016/12/1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D5C9-1031-CF46-BCC4-282D7575D25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76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DDCE-35B9-FC48-9F5B-0551990B3D5F}" type="datetimeFigureOut">
              <a:t>2016/12/1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D5C9-1031-CF46-BCC4-282D7575D25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801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DDCE-35B9-FC48-9F5B-0551990B3D5F}" type="datetimeFigureOut">
              <a:t>2016/12/1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D5C9-1031-CF46-BCC4-282D7575D25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953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DDCE-35B9-FC48-9F5B-0551990B3D5F}" type="datetimeFigureOut">
              <a:t>2016/12/1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D5C9-1031-CF46-BCC4-282D7575D25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5040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DDCE-35B9-FC48-9F5B-0551990B3D5F}" type="datetimeFigureOut">
              <a:t>2016/12/1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D5C9-1031-CF46-BCC4-282D7575D25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1620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DDCE-35B9-FC48-9F5B-0551990B3D5F}" type="datetimeFigureOut">
              <a:t>2016/12/1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D5C9-1031-CF46-BCC4-282D7575D25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4215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DDCE-35B9-FC48-9F5B-0551990B3D5F}" type="datetimeFigureOut">
              <a:t>2016/12/1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D5C9-1031-CF46-BCC4-282D7575D25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424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DDCE-35B9-FC48-9F5B-0551990B3D5F}" type="datetimeFigureOut">
              <a:t>2016/12/1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D5C9-1031-CF46-BCC4-282D7575D25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25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DDDCE-35B9-FC48-9F5B-0551990B3D5F}" type="datetimeFigureOut">
              <a:t>2016/12/1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2D5C9-1031-CF46-BCC4-282D7575D25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290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Antcom</a:t>
            </a:r>
            <a:r>
              <a:rPr kumimoji="1" lang="zh-CN" altLang="en-US"/>
              <a:t>通信模型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/>
              <a:t>Ant</a:t>
            </a:r>
            <a:r>
              <a:rPr kumimoji="1" lang="zh-CN" altLang="en-US"/>
              <a:t>项目开发组</a:t>
            </a:r>
          </a:p>
        </p:txBody>
      </p:sp>
    </p:spTree>
    <p:extLst>
      <p:ext uri="{BB962C8B-B14F-4D97-AF65-F5344CB8AC3E}">
        <p14:creationId xmlns:p14="http://schemas.microsoft.com/office/powerpoint/2010/main" val="1776509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事件消费过程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/>
              <a:t>每个级联节点都会监听一个特殊的本地事件“</a:t>
            </a:r>
            <a:r>
              <a:rPr kumimoji="1" lang="en-US" altLang="zh-CN"/>
              <a:t>_add_listener</a:t>
            </a:r>
            <a:r>
              <a:rPr kumimoji="1" lang="zh-CN" altLang="en-US"/>
              <a:t>”</a:t>
            </a:r>
            <a:endParaRPr kumimoji="1" lang="en-US" altLang="zh-CN"/>
          </a:p>
          <a:p>
            <a:pPr>
              <a:lnSpc>
                <a:spcPct val="100000"/>
              </a:lnSpc>
            </a:pPr>
            <a:r>
              <a:rPr kumimoji="1" lang="zh-CN" altLang="en-US"/>
              <a:t>该事件由管理节点发出，委托监听到达本机的事件</a:t>
            </a:r>
            <a:endParaRPr kumimoji="1" lang="en-US" altLang="zh-CN"/>
          </a:p>
          <a:p>
            <a:pPr>
              <a:lnSpc>
                <a:spcPct val="100000"/>
              </a:lnSpc>
            </a:pPr>
            <a:r>
              <a:rPr kumimoji="1" lang="zh-CN" altLang="en-US"/>
              <a:t>冒泡阶段的事件到达本机后，发现有为其注册的监听者，就会向这些监听者进行广播，并停止冒泡事件</a:t>
            </a:r>
            <a:endParaRPr kumimoji="1" lang="en-US" altLang="zh-CN"/>
          </a:p>
          <a:p>
            <a:pPr>
              <a:lnSpc>
                <a:spcPct val="100000"/>
              </a:lnSpc>
            </a:pPr>
            <a:r>
              <a:rPr kumimoji="1" lang="zh-CN" altLang="en-US"/>
              <a:t>捕获阶段的事件只有到达最终目标节点才会尝试进行消费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97062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演示：事件冒泡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10266" y="1998134"/>
            <a:ext cx="2844800" cy="84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Ant-Server</a:t>
            </a:r>
            <a:endParaRPr kumimoji="1"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710266" y="3572934"/>
            <a:ext cx="2844800" cy="84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Ant-Agent</a:t>
            </a:r>
          </a:p>
          <a:p>
            <a:pPr algn="ctr"/>
            <a:r>
              <a:rPr kumimoji="1" lang="en-US" altLang="zh-CN"/>
              <a:t>(Forwarder)</a:t>
            </a:r>
            <a:endParaRPr kumimoji="1"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710266" y="5147734"/>
            <a:ext cx="2844800" cy="84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Ant-Agent</a:t>
            </a:r>
            <a:endParaRPr kumimoji="1"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181600" y="2277811"/>
            <a:ext cx="553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/>
              <a:t>{"to": "", "from": "agent", "path": ["agent", "forwarder"]}</a:t>
            </a:r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181600" y="3811601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/>
              <a:t>{"to": "", "from": "agent", "path": ["agent"]}</a:t>
            </a:r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181600" y="5345391"/>
            <a:ext cx="355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/>
              <a:t>{"to": "", "from": "agent", "path": []}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11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7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演示：事件捕获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10266" y="1998134"/>
            <a:ext cx="2844800" cy="84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Ant-Server</a:t>
            </a:r>
            <a:endParaRPr kumimoji="1"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710266" y="3572934"/>
            <a:ext cx="2844800" cy="84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Ant-Agent</a:t>
            </a:r>
          </a:p>
          <a:p>
            <a:pPr algn="ctr"/>
            <a:r>
              <a:rPr kumimoji="1" lang="en-US" altLang="zh-CN"/>
              <a:t>(Forwarder)</a:t>
            </a:r>
            <a:endParaRPr kumimoji="1"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710266" y="5147734"/>
            <a:ext cx="2844800" cy="84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Ant-Agent</a:t>
            </a:r>
            <a:endParaRPr kumimoji="1"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181600" y="2277811"/>
            <a:ext cx="6128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/>
              <a:t>{"to": "agent", "from": "server", "path": ["forwarder", "agent"]}</a:t>
            </a:r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181600" y="3811601"/>
            <a:ext cx="488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/>
              <a:t>{"to": "agent", "from": "server", "path": ["agent"]}</a:t>
            </a:r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181600" y="5345391"/>
            <a:ext cx="414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/>
              <a:t>{"to": "agent", "from": "server", "path": []}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72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7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业务服务器通信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业务服务器作为管理节点连接</a:t>
            </a:r>
            <a:r>
              <a:rPr kumimoji="1" lang="en-US" altLang="zh-CN"/>
              <a:t>Ant-Server</a:t>
            </a:r>
          </a:p>
          <a:p>
            <a:r>
              <a:rPr kumimoji="1" lang="zh-CN" altLang="en-US"/>
              <a:t>向</a:t>
            </a:r>
            <a:r>
              <a:rPr kumimoji="1" lang="en-US" altLang="zh-CN"/>
              <a:t>Ant-Server</a:t>
            </a:r>
            <a:r>
              <a:rPr kumimoji="1" lang="zh-CN" altLang="en-US"/>
              <a:t>注册事件，监听其业务数据的上报</a:t>
            </a:r>
            <a:endParaRPr kumimoji="1" lang="en-US" altLang="zh-CN"/>
          </a:p>
          <a:p>
            <a:r>
              <a:rPr kumimoji="1" lang="zh-CN" altLang="en-US"/>
              <a:t>根据</a:t>
            </a:r>
            <a:r>
              <a:rPr kumimoji="1" lang="en-US" altLang="zh-CN"/>
              <a:t>Ant-Server</a:t>
            </a:r>
            <a:r>
              <a:rPr kumimoji="1" lang="zh-CN" altLang="en-US"/>
              <a:t>提供的拓扑信息下发事件</a:t>
            </a:r>
          </a:p>
        </p:txBody>
      </p:sp>
    </p:spTree>
    <p:extLst>
      <p:ext uri="{BB962C8B-B14F-4D97-AF65-F5344CB8AC3E}">
        <p14:creationId xmlns:p14="http://schemas.microsoft.com/office/powerpoint/2010/main" val="212038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剩余问题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广播事件</a:t>
            </a:r>
            <a:endParaRPr kumimoji="1" lang="en-US" altLang="zh-CN"/>
          </a:p>
          <a:p>
            <a:r>
              <a:rPr kumimoji="1" lang="zh-CN" altLang="en-US"/>
              <a:t>主动获取某个数据的能力</a:t>
            </a:r>
            <a:endParaRPr kumimoji="1" lang="en-US" altLang="zh-CN"/>
          </a:p>
          <a:p>
            <a:r>
              <a:rPr kumimoji="1" lang="zh-CN" altLang="en-US"/>
              <a:t>丰富框架层功能，如为业务服务器提供拓扑信息等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63174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传输层使用</a:t>
            </a:r>
            <a:r>
              <a:rPr kumimoji="1" lang="en-US" altLang="zh-CN"/>
              <a:t>WebSocket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/>
              <a:t>支持全双工通信，一定程度上保证了数据到达的实时性</a:t>
            </a:r>
            <a:endParaRPr kumimoji="1" lang="en-US" altLang="zh-CN"/>
          </a:p>
          <a:p>
            <a:pPr>
              <a:lnSpc>
                <a:spcPct val="100000"/>
              </a:lnSpc>
            </a:pPr>
            <a:r>
              <a:rPr kumimoji="1" lang="zh-CN" altLang="en-US"/>
              <a:t>与</a:t>
            </a:r>
            <a:r>
              <a:rPr kumimoji="1" lang="en-US" altLang="zh-CN"/>
              <a:t>HTTP</a:t>
            </a:r>
            <a:r>
              <a:rPr kumimoji="1" lang="zh-CN" altLang="en-US"/>
              <a:t>服务器共享默认配置的</a:t>
            </a:r>
            <a:r>
              <a:rPr kumimoji="1" lang="en-US" altLang="zh-CN"/>
              <a:t>80</a:t>
            </a:r>
            <a:r>
              <a:rPr kumimoji="1" lang="zh-CN" altLang="en-US"/>
              <a:t>（</a:t>
            </a:r>
            <a:r>
              <a:rPr kumimoji="1" lang="en-US" altLang="zh-CN"/>
              <a:t>443</a:t>
            </a:r>
            <a:r>
              <a:rPr kumimoji="1" lang="zh-CN" altLang="en-US"/>
              <a:t>）端口，对防火墙友好</a:t>
            </a:r>
            <a:endParaRPr kumimoji="1" lang="en-US" altLang="zh-CN"/>
          </a:p>
          <a:p>
            <a:pPr>
              <a:lnSpc>
                <a:spcPct val="100000"/>
              </a:lnSpc>
            </a:pPr>
            <a:r>
              <a:rPr kumimoji="1" lang="zh-CN" altLang="en-US"/>
              <a:t>与直接使用套接字在</a:t>
            </a:r>
            <a:r>
              <a:rPr kumimoji="1" lang="en-US" altLang="zh-CN"/>
              <a:t>TCP</a:t>
            </a:r>
            <a:r>
              <a:rPr kumimoji="1" lang="zh-CN" altLang="en-US"/>
              <a:t>上开发相比，</a:t>
            </a:r>
            <a:r>
              <a:rPr kumimoji="1" lang="en-US" altLang="zh-CN"/>
              <a:t>WebSocket</a:t>
            </a:r>
            <a:r>
              <a:rPr kumimoji="1" lang="zh-CN" altLang="en-US"/>
              <a:t>数据帧的实现划分了消息边界，避免了“粘包”问题</a:t>
            </a:r>
            <a:endParaRPr kumimoji="1" lang="en-US" altLang="zh-CN"/>
          </a:p>
          <a:p>
            <a:pPr>
              <a:lnSpc>
                <a:spcPct val="100000"/>
              </a:lnSpc>
            </a:pPr>
            <a:r>
              <a:rPr kumimoji="1" lang="en-US" altLang="zh-CN"/>
              <a:t>WebSocket</a:t>
            </a:r>
            <a:r>
              <a:rPr kumimoji="1" lang="zh-CN" altLang="en-US"/>
              <a:t>的心跳（</a:t>
            </a:r>
            <a:r>
              <a:rPr kumimoji="1" lang="en-US" altLang="zh-CN"/>
              <a:t>Ping-Pong</a:t>
            </a:r>
            <a:r>
              <a:rPr kumimoji="1" lang="zh-CN" altLang="en-US"/>
              <a:t>）属于</a:t>
            </a:r>
            <a:r>
              <a:rPr kumimoji="1" lang="en-US" altLang="zh-CN"/>
              <a:t>TCP</a:t>
            </a:r>
            <a:r>
              <a:rPr kumimoji="1" lang="zh-CN" altLang="en-US"/>
              <a:t>层具体的数据包，能被任何</a:t>
            </a:r>
            <a:r>
              <a:rPr kumimoji="1" lang="en-US" altLang="zh-CN"/>
              <a:t>TCP</a:t>
            </a:r>
            <a:r>
              <a:rPr kumimoji="1" lang="zh-CN" altLang="en-US"/>
              <a:t>代理服务器转发</a:t>
            </a:r>
          </a:p>
        </p:txBody>
      </p:sp>
    </p:spTree>
    <p:extLst>
      <p:ext uri="{BB962C8B-B14F-4D97-AF65-F5344CB8AC3E}">
        <p14:creationId xmlns:p14="http://schemas.microsoft.com/office/powerpoint/2010/main" val="980103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管理端口和级联端口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/>
              <a:t>只有连接管理端口才能发送、接收本地事件</a:t>
            </a:r>
            <a:endParaRPr kumimoji="1" lang="en-US" altLang="zh-CN"/>
          </a:p>
          <a:p>
            <a:pPr>
              <a:lnSpc>
                <a:spcPct val="100000"/>
              </a:lnSpc>
            </a:pPr>
            <a:r>
              <a:rPr kumimoji="1" lang="zh-CN" altLang="en-US"/>
              <a:t>通过级联端口可以发送、接收所有非本地事件</a:t>
            </a:r>
            <a:endParaRPr kumimoji="1" lang="en-US" altLang="zh-CN"/>
          </a:p>
          <a:p>
            <a:pPr>
              <a:lnSpc>
                <a:spcPct val="100000"/>
              </a:lnSpc>
            </a:pPr>
            <a:r>
              <a:rPr kumimoji="1" lang="zh-CN" altLang="en-US"/>
              <a:t>对于不需要数据中转能力的节点（叶子）而言，不用实现级联端口，但需对本机进程开放管理端口</a:t>
            </a:r>
            <a:endParaRPr kumimoji="1" lang="en-US" altLang="zh-CN"/>
          </a:p>
          <a:p>
            <a:pPr>
              <a:lnSpc>
                <a:spcPct val="100000"/>
              </a:lnSpc>
            </a:pPr>
            <a:r>
              <a:rPr kumimoji="1" lang="zh-CN" altLang="en-US"/>
              <a:t>对于需要数据中转能力的节点而言，只对本机进程开放管理端口，对局域网内的主机开放级联端口</a:t>
            </a:r>
          </a:p>
        </p:txBody>
      </p:sp>
    </p:spTree>
    <p:extLst>
      <p:ext uri="{BB962C8B-B14F-4D97-AF65-F5344CB8AC3E}">
        <p14:creationId xmlns:p14="http://schemas.microsoft.com/office/powerpoint/2010/main" val="187302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连接方式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758217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00200" y="40682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管理端口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85000" y="40682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管理端口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05300" y="32131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级联端口</a:t>
            </a:r>
          </a:p>
        </p:txBody>
      </p:sp>
    </p:spTree>
    <p:extLst>
      <p:ext uri="{BB962C8B-B14F-4D97-AF65-F5344CB8AC3E}">
        <p14:creationId xmlns:p14="http://schemas.microsoft.com/office/powerpoint/2010/main" val="40898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通信节点名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/>
              <a:t>每个通信节点都有其唯一的</a:t>
            </a:r>
            <a:r>
              <a:rPr kumimoji="1" lang="en-US" altLang="zh-CN"/>
              <a:t>ID</a:t>
            </a:r>
          </a:p>
          <a:p>
            <a:pPr>
              <a:lnSpc>
                <a:spcPct val="100000"/>
              </a:lnSpc>
            </a:pPr>
            <a:r>
              <a:rPr kumimoji="1" lang="zh-CN" altLang="en-US"/>
              <a:t>通过级联端口连接</a:t>
            </a:r>
            <a:r>
              <a:rPr kumimoji="1" lang="en-US" altLang="zh-CN"/>
              <a:t>WebSocket</a:t>
            </a:r>
            <a:r>
              <a:rPr kumimoji="1" lang="zh-CN" altLang="en-US"/>
              <a:t>端点的客户端必须将节点</a:t>
            </a:r>
            <a:r>
              <a:rPr kumimoji="1" lang="en-US" altLang="zh-CN"/>
              <a:t>ID</a:t>
            </a:r>
            <a:r>
              <a:rPr kumimoji="1" lang="zh-CN" altLang="en-US"/>
              <a:t>附在</a:t>
            </a:r>
            <a:r>
              <a:rPr kumimoji="1" lang="en-US" altLang="zh-CN"/>
              <a:t>URL</a:t>
            </a:r>
            <a:r>
              <a:rPr kumimoji="1" lang="zh-CN" altLang="en-US"/>
              <a:t>参数中，如：</a:t>
            </a:r>
            <a:endParaRPr kumimoji="1" lang="en-US" altLang="zh-CN"/>
          </a:p>
          <a:p>
            <a:pPr lvl="1">
              <a:lnSpc>
                <a:spcPct val="100000"/>
              </a:lnSpc>
            </a:pPr>
            <a:r>
              <a:rPr lang="mr-IN" altLang="zh-CN"/>
              <a:t>/channel?node=fc8b443292f4400a816d6d99765a5379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kumimoji="1" lang="zh-CN" altLang="en-US"/>
              <a:t>通过管理端口连接的本机节点，使用能体现该模块功能的名称，如插件进程，使用插件描述文件中的名字：</a:t>
            </a:r>
            <a:endParaRPr kumimoji="1" lang="en-US" altLang="zh-CN"/>
          </a:p>
          <a:p>
            <a:pPr lvl="1" fontAlgn="base">
              <a:lnSpc>
                <a:spcPct val="100000"/>
              </a:lnSpc>
            </a:pPr>
            <a:r>
              <a:rPr lang="en-US" altLang="zh-CN"/>
              <a:t>/channel?node=cmdb_agent</a:t>
            </a:r>
          </a:p>
          <a:p>
            <a:pPr lvl="1" fontAlgn="base">
              <a:lnSpc>
                <a:spcPct val="100000"/>
              </a:lnSpc>
            </a:pPr>
            <a:r>
              <a:rPr lang="en-US" altLang="zh-CN"/>
              <a:t>/channel?node=auto_agent</a:t>
            </a:r>
          </a:p>
          <a:p>
            <a:pPr fontAlgn="base">
              <a:lnSpc>
                <a:spcPct val="100000"/>
              </a:lnSpc>
            </a:pPr>
            <a:r>
              <a:rPr lang="zh-CN" altLang="en-US"/>
              <a:t>不加该参数的请求将收到</a:t>
            </a:r>
            <a:r>
              <a:rPr lang="en-US" altLang="zh-CN"/>
              <a:t>400</a:t>
            </a:r>
            <a:r>
              <a:rPr lang="zh-CN" altLang="en-US"/>
              <a:t>状态码的响应</a:t>
            </a:r>
            <a:endParaRPr lang="en-US" altLang="zh-CN"/>
          </a:p>
          <a:p>
            <a:pPr>
              <a:lnSpc>
                <a:spcPct val="100000"/>
              </a:lnSpc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945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级联实现方式</a:t>
            </a:r>
          </a:p>
        </p:txBody>
      </p:sp>
      <p:sp>
        <p:nvSpPr>
          <p:cNvPr id="4" name="Oval 3"/>
          <p:cNvSpPr/>
          <p:nvPr/>
        </p:nvSpPr>
        <p:spPr>
          <a:xfrm>
            <a:off x="2197100" y="264239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/>
              <a:t>Agent</a:t>
            </a:r>
            <a:endParaRPr kumimoji="1" lang="zh-CN" altLang="en-US" sz="1400"/>
          </a:p>
        </p:txBody>
      </p:sp>
      <p:sp>
        <p:nvSpPr>
          <p:cNvPr id="6" name="Oval 5"/>
          <p:cNvSpPr/>
          <p:nvPr/>
        </p:nvSpPr>
        <p:spPr>
          <a:xfrm>
            <a:off x="838200" y="44450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Plugin</a:t>
            </a:r>
            <a:endParaRPr kumimoji="1" lang="zh-CN" altLang="en-US" sz="1200"/>
          </a:p>
        </p:txBody>
      </p:sp>
      <p:sp>
        <p:nvSpPr>
          <p:cNvPr id="7" name="Oval 6"/>
          <p:cNvSpPr/>
          <p:nvPr/>
        </p:nvSpPr>
        <p:spPr>
          <a:xfrm>
            <a:off x="2197100" y="44450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Plugin</a:t>
            </a:r>
            <a:endParaRPr kumimoji="1" lang="zh-CN" altLang="en-US" sz="1200"/>
          </a:p>
        </p:txBody>
      </p:sp>
      <p:sp>
        <p:nvSpPr>
          <p:cNvPr id="8" name="Oval 7"/>
          <p:cNvSpPr/>
          <p:nvPr/>
        </p:nvSpPr>
        <p:spPr>
          <a:xfrm>
            <a:off x="3556000" y="44450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Plugin</a:t>
            </a:r>
            <a:endParaRPr kumimoji="1" lang="zh-CN" altLang="en-US" sz="1200"/>
          </a:p>
        </p:txBody>
      </p:sp>
      <p:sp>
        <p:nvSpPr>
          <p:cNvPr id="10" name="Rectangle 9"/>
          <p:cNvSpPr/>
          <p:nvPr/>
        </p:nvSpPr>
        <p:spPr>
          <a:xfrm>
            <a:off x="6464300" y="1690688"/>
            <a:ext cx="114300" cy="467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Oval 10"/>
          <p:cNvSpPr/>
          <p:nvPr/>
        </p:nvSpPr>
        <p:spPr>
          <a:xfrm>
            <a:off x="9017000" y="264239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/>
              <a:t>Agent</a:t>
            </a:r>
            <a:endParaRPr kumimoji="1" lang="zh-CN" altLang="en-US" sz="1400"/>
          </a:p>
        </p:txBody>
      </p:sp>
      <p:cxnSp>
        <p:nvCxnSpPr>
          <p:cNvPr id="13" name="Elbow Connector 12"/>
          <p:cNvCxnSpPr>
            <a:stCxn id="6" idx="0"/>
            <a:endCxn id="4" idx="4"/>
          </p:cNvCxnSpPr>
          <p:nvPr/>
        </p:nvCxnSpPr>
        <p:spPr>
          <a:xfrm rot="5400000" flipH="1" flipV="1">
            <a:off x="1530747" y="3321447"/>
            <a:ext cx="888206" cy="13589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8" idx="0"/>
            <a:endCxn id="4" idx="4"/>
          </p:cNvCxnSpPr>
          <p:nvPr/>
        </p:nvCxnSpPr>
        <p:spPr>
          <a:xfrm rot="16200000" flipV="1">
            <a:off x="2889647" y="3321447"/>
            <a:ext cx="888206" cy="13589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0"/>
            <a:endCxn id="4" idx="4"/>
          </p:cNvCxnSpPr>
          <p:nvPr/>
        </p:nvCxnSpPr>
        <p:spPr>
          <a:xfrm flipV="1">
            <a:off x="2654300" y="3556794"/>
            <a:ext cx="0" cy="888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62688" y="3352681"/>
            <a:ext cx="1385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127.0.0.1:15566</a:t>
            </a:r>
            <a:endParaRPr kumimoji="1" lang="zh-CN" altLang="en-US" sz="1400"/>
          </a:p>
        </p:txBody>
      </p:sp>
      <p:cxnSp>
        <p:nvCxnSpPr>
          <p:cNvPr id="25" name="Straight Arrow Connector 24"/>
          <p:cNvCxnSpPr>
            <a:stCxn id="11" idx="2"/>
          </p:cNvCxnSpPr>
          <p:nvPr/>
        </p:nvCxnSpPr>
        <p:spPr>
          <a:xfrm flipH="1">
            <a:off x="6578600" y="3099594"/>
            <a:ext cx="243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4" idx="6"/>
          </p:cNvCxnSpPr>
          <p:nvPr/>
        </p:nvCxnSpPr>
        <p:spPr>
          <a:xfrm flipH="1">
            <a:off x="3111500" y="3099594"/>
            <a:ext cx="335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78600" y="3187462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HAProxy</a:t>
            </a:r>
            <a:endParaRPr kumimoji="1"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578600" y="3556794"/>
            <a:ext cx="1196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0.0.0.0:15567</a:t>
            </a:r>
            <a:endParaRPr kumimoji="1" lang="zh-CN" altLang="en-US" sz="1400"/>
          </a:p>
        </p:txBody>
      </p:sp>
      <p:sp>
        <p:nvSpPr>
          <p:cNvPr id="31" name="TextBox 30"/>
          <p:cNvSpPr txBox="1"/>
          <p:nvPr/>
        </p:nvSpPr>
        <p:spPr>
          <a:xfrm>
            <a:off x="4586925" y="242659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添加请求头</a:t>
            </a:r>
            <a:endParaRPr kumimoji="1" lang="en-US" altLang="zh-CN"/>
          </a:p>
        </p:txBody>
      </p:sp>
      <p:sp>
        <p:nvSpPr>
          <p:cNvPr id="32" name="TextBox 31"/>
          <p:cNvSpPr txBox="1"/>
          <p:nvPr/>
        </p:nvSpPr>
        <p:spPr>
          <a:xfrm>
            <a:off x="4586925" y="2794219"/>
            <a:ext cx="1871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X-Cascade: cascading</a:t>
            </a:r>
            <a:endParaRPr kumimoji="1" lang="zh-CN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6715353" y="4163536"/>
            <a:ext cx="50321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frontend cascade</a:t>
            </a:r>
          </a:p>
          <a:p>
            <a:r>
              <a:rPr kumimoji="1" lang="en-US" altLang="zh-CN"/>
              <a:t>    bind 0.0.0.0:15567</a:t>
            </a:r>
          </a:p>
          <a:p>
            <a:r>
              <a:rPr kumimoji="1" lang="en-US" altLang="zh-CN"/>
              <a:t>    http-request set-header X-Cascade cascading</a:t>
            </a:r>
          </a:p>
          <a:p>
            <a:r>
              <a:rPr kumimoji="1" lang="en-US" altLang="zh-CN"/>
              <a:t>    default_backend control</a:t>
            </a:r>
          </a:p>
          <a:p>
            <a:r>
              <a:rPr kumimoji="1" lang="en-US" altLang="zh-CN"/>
              <a:t>    ......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865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事件定义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/>
              <a:t>事件是在</a:t>
            </a:r>
            <a:r>
              <a:rPr kumimoji="1" lang="en-US" altLang="zh-CN"/>
              <a:t>WebSocket</a:t>
            </a:r>
            <a:r>
              <a:rPr kumimoji="1" lang="zh-CN" altLang="en-US"/>
              <a:t>通道上传输数据包的基本组织单位，所有的消息传递都使用事件描述</a:t>
            </a:r>
            <a:endParaRPr kumimoji="1" lang="en-US" altLang="zh-CN"/>
          </a:p>
          <a:p>
            <a:pPr>
              <a:lnSpc>
                <a:spcPct val="100000"/>
              </a:lnSpc>
            </a:pPr>
            <a:r>
              <a:rPr kumimoji="1" lang="zh-CN" altLang="en-US"/>
              <a:t>每个事件都是一个三元组，可以表述为</a:t>
            </a:r>
            <a:r>
              <a:rPr kumimoji="1" lang="en-US" altLang="zh-CN"/>
              <a:t>JSON</a:t>
            </a:r>
            <a:r>
              <a:rPr kumimoji="1" lang="zh-CN" altLang="en-US"/>
              <a:t>中的数组，分别是事件头（字典），事件名称（字符串），事件参数（数组）：</a:t>
            </a:r>
            <a:endParaRPr kumimoji="1" lang="en-US" altLang="zh-CN"/>
          </a:p>
          <a:p>
            <a:pPr lvl="1">
              <a:lnSpc>
                <a:spcPct val="100000"/>
              </a:lnSpc>
            </a:pPr>
            <a:r>
              <a:rPr kumimoji="1" lang="en-US" altLang="zh-CN"/>
              <a:t>[&lt;event header&gt;, &lt;event name&gt;, &lt;event args&gt;]</a:t>
            </a:r>
          </a:p>
          <a:p>
            <a:pPr>
              <a:lnSpc>
                <a:spcPct val="100000"/>
              </a:lnSpc>
            </a:pPr>
            <a:r>
              <a:rPr kumimoji="1" lang="zh-CN" altLang="en-US"/>
              <a:t>所有名称以下划线“</a:t>
            </a:r>
            <a:r>
              <a:rPr kumimoji="1" lang="en-US" altLang="zh-CN"/>
              <a:t>_</a:t>
            </a:r>
            <a:r>
              <a:rPr kumimoji="1" lang="zh-CN" altLang="en-US"/>
              <a:t>”开头的事件都是本地事件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52429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事件头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2576022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00"/>
                <a:gridCol w="2146300"/>
                <a:gridCol w="1574800"/>
                <a:gridCol w="53975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字段名称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字段类型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中转不变性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描述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v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int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通信协议版本号，当前为</a:t>
                      </a: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char(32)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事件全局唯一</a:t>
                      </a:r>
                      <a:r>
                        <a:rPr lang="en-US" altLang="zh-CN"/>
                        <a:t>ID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from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char(32)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事件发射源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to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char(32)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事件目的地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path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array&lt;char(32)&gt;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事件路径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事件传播规则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zh-CN" altLang="en-US"/>
              <a:t>事件在级联节点上只有两种走向：向上或向下</a:t>
            </a:r>
            <a:endParaRPr kumimoji="1" lang="en-US" altLang="zh-CN"/>
          </a:p>
          <a:p>
            <a:pPr>
              <a:lnSpc>
                <a:spcPct val="120000"/>
              </a:lnSpc>
            </a:pPr>
            <a:r>
              <a:rPr kumimoji="1" lang="zh-CN" altLang="en-US"/>
              <a:t>事件向上走的过程称为冒泡阶段</a:t>
            </a:r>
            <a:endParaRPr kumimoji="1" lang="en-US" altLang="zh-CN"/>
          </a:p>
          <a:p>
            <a:pPr lvl="1">
              <a:lnSpc>
                <a:spcPct val="120000"/>
              </a:lnSpc>
            </a:pPr>
            <a:r>
              <a:rPr kumimoji="1" lang="zh-CN" altLang="en-US"/>
              <a:t>事件头</a:t>
            </a:r>
            <a:r>
              <a:rPr kumimoji="1" lang="en-US" altLang="zh-CN"/>
              <a:t>to</a:t>
            </a:r>
            <a:r>
              <a:rPr kumimoji="1" lang="zh-CN" altLang="en-US"/>
              <a:t>字段为空的事件就认为是一个冒泡事件</a:t>
            </a:r>
            <a:endParaRPr kumimoji="1" lang="en-US" altLang="zh-CN"/>
          </a:p>
          <a:p>
            <a:pPr lvl="1">
              <a:lnSpc>
                <a:spcPct val="120000"/>
              </a:lnSpc>
            </a:pPr>
            <a:r>
              <a:rPr kumimoji="1" lang="zh-CN" altLang="en-US"/>
              <a:t>事件头</a:t>
            </a:r>
            <a:r>
              <a:rPr kumimoji="1" lang="en-US" altLang="zh-CN"/>
              <a:t>path</a:t>
            </a:r>
            <a:r>
              <a:rPr kumimoji="1" lang="zh-CN" altLang="en-US"/>
              <a:t>字段每经过一个级联节点，就追加一个该节点的</a:t>
            </a:r>
            <a:r>
              <a:rPr kumimoji="1" lang="en-US" altLang="zh-CN"/>
              <a:t>ID</a:t>
            </a:r>
            <a:r>
              <a:rPr kumimoji="1" lang="zh-CN" altLang="en-US"/>
              <a:t>，组成冒泡路径</a:t>
            </a:r>
            <a:endParaRPr kumimoji="1" lang="en-US" altLang="zh-CN"/>
          </a:p>
          <a:p>
            <a:pPr lvl="1">
              <a:lnSpc>
                <a:spcPct val="120000"/>
              </a:lnSpc>
            </a:pPr>
            <a:r>
              <a:rPr kumimoji="1" lang="zh-CN" altLang="en-US"/>
              <a:t>冒泡事件每经过一个级联节点，会先判断该节点是否注册了这个事件，如果有，则停止冒泡，进行消费</a:t>
            </a:r>
            <a:endParaRPr kumimoji="1" lang="en-US" altLang="zh-CN"/>
          </a:p>
          <a:p>
            <a:pPr>
              <a:lnSpc>
                <a:spcPct val="120000"/>
              </a:lnSpc>
            </a:pPr>
            <a:r>
              <a:rPr kumimoji="1" lang="zh-CN" altLang="en-US"/>
              <a:t>事件向下走的过程称为捕获阶段</a:t>
            </a:r>
            <a:endParaRPr kumimoji="1" lang="en-US" altLang="zh-CN"/>
          </a:p>
          <a:p>
            <a:pPr lvl="1">
              <a:lnSpc>
                <a:spcPct val="120000"/>
              </a:lnSpc>
            </a:pPr>
            <a:r>
              <a:rPr kumimoji="1" lang="zh-CN" altLang="en-US"/>
              <a:t>事件头</a:t>
            </a:r>
            <a:r>
              <a:rPr kumimoji="1" lang="en-US" altLang="zh-CN"/>
              <a:t>to</a:t>
            </a:r>
            <a:r>
              <a:rPr kumimoji="1" lang="zh-CN" altLang="en-US"/>
              <a:t>指定目标节点</a:t>
            </a:r>
            <a:r>
              <a:rPr kumimoji="1" lang="en-US" altLang="zh-CN"/>
              <a:t>ID</a:t>
            </a:r>
          </a:p>
          <a:p>
            <a:pPr lvl="1">
              <a:lnSpc>
                <a:spcPct val="120000"/>
              </a:lnSpc>
            </a:pPr>
            <a:r>
              <a:rPr kumimoji="1" lang="zh-CN" altLang="en-US"/>
              <a:t>事件头</a:t>
            </a:r>
            <a:r>
              <a:rPr kumimoji="1" lang="en-US" altLang="zh-CN"/>
              <a:t>path</a:t>
            </a:r>
            <a:r>
              <a:rPr kumimoji="1" lang="zh-CN" altLang="en-US"/>
              <a:t>字段指定到达目标节点的路径，该数组第一个元素即是当前节点</a:t>
            </a:r>
            <a:r>
              <a:rPr kumimoji="1" lang="en-US" altLang="zh-CN"/>
              <a:t>ID</a:t>
            </a:r>
            <a:r>
              <a:rPr kumimoji="1" lang="zh-CN" altLang="en-US"/>
              <a:t>，每经过一个级联节点中转，弹出首元素再下发</a:t>
            </a:r>
            <a:endParaRPr kumimoji="1" lang="en-US" altLang="zh-CN"/>
          </a:p>
          <a:p>
            <a:pPr lvl="1">
              <a:lnSpc>
                <a:spcPct val="120000"/>
              </a:lnSpc>
            </a:pPr>
            <a:r>
              <a:rPr kumimoji="1" lang="zh-CN" altLang="en-US"/>
              <a:t>捕获事件不会在中转过程中被消费，一路往下到达目标节点</a:t>
            </a:r>
            <a:endParaRPr kumimoji="1" lang="en-US" altLang="zh-CN"/>
          </a:p>
          <a:p>
            <a:pPr>
              <a:lnSpc>
                <a:spcPct val="120000"/>
              </a:lnSpc>
            </a:pPr>
            <a:r>
              <a:rPr kumimoji="1" lang="zh-CN" altLang="en-US"/>
              <a:t>本地事件无法通过级联端口，即无法上下移动，只能在通过管理端口连接的节点间传递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9595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5312</TotalTime>
  <Words>863</Words>
  <Application>Microsoft Macintosh PowerPoint</Application>
  <PresentationFormat>Widescreen</PresentationFormat>
  <Paragraphs>121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DengXian</vt:lpstr>
      <vt:lpstr>DengXian Light</vt:lpstr>
      <vt:lpstr>Mangal</vt:lpstr>
      <vt:lpstr>Arial</vt:lpstr>
      <vt:lpstr>Office Theme</vt:lpstr>
      <vt:lpstr>Antcom通信模型</vt:lpstr>
      <vt:lpstr>传输层使用WebSocket</vt:lpstr>
      <vt:lpstr>管理端口和级联端口</vt:lpstr>
      <vt:lpstr>连接方式</vt:lpstr>
      <vt:lpstr>通信节点名</vt:lpstr>
      <vt:lpstr>级联实现方式</vt:lpstr>
      <vt:lpstr>事件定义</vt:lpstr>
      <vt:lpstr>事件头</vt:lpstr>
      <vt:lpstr>事件传播规则</vt:lpstr>
      <vt:lpstr>事件消费过程</vt:lpstr>
      <vt:lpstr>演示：事件冒泡</vt:lpstr>
      <vt:lpstr>演示：事件捕获</vt:lpstr>
      <vt:lpstr>业务服务器通信</vt:lpstr>
      <vt:lpstr>剩余问题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竺夏栋</dc:creator>
  <cp:lastModifiedBy>竺夏栋</cp:lastModifiedBy>
  <cp:revision>98</cp:revision>
  <dcterms:created xsi:type="dcterms:W3CDTF">2016-12-01T08:53:54Z</dcterms:created>
  <dcterms:modified xsi:type="dcterms:W3CDTF">2016-12-05T01:25:55Z</dcterms:modified>
</cp:coreProperties>
</file>