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VqpI+7711GRVFTuVO7kjjQoz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3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3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5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3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2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3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3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3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3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3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3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3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3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89075" y="655000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i="1" lang="en">
                <a:solidFill>
                  <a:srgbClr val="434343"/>
                </a:solidFill>
              </a:rPr>
              <a:t>Resale Value Of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i="1" lang="en">
                <a:solidFill>
                  <a:srgbClr val="434343"/>
                </a:solidFill>
              </a:rPr>
              <a:t>        Predicting Cars</a:t>
            </a:r>
            <a:endParaRPr i="1">
              <a:solidFill>
                <a:srgbClr val="434343"/>
              </a:solidFill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401" y="2377500"/>
            <a:ext cx="3904323" cy="2641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295100" y="2377500"/>
            <a:ext cx="378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sng" cap="none" strike="noStrike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Team Members</a:t>
            </a:r>
            <a:endParaRPr b="1" i="0" sz="3600" u="sng" cap="none" strike="noStrike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i) A.Hemalatha</a:t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ii) K.Meena</a:t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iii) K.B.Navyasree</a:t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iv) Priya choubey</a:t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v) S.Salma</a:t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/>
        </p:nvSpPr>
        <p:spPr>
          <a:xfrm>
            <a:off x="801025" y="1539925"/>
            <a:ext cx="88029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1" lang="en" sz="9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  YOU</a:t>
            </a:r>
            <a:endParaRPr b="0" i="1" sz="9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632450" y="1441550"/>
            <a:ext cx="73413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Ibm cloud  with Node red</a:t>
            </a:r>
            <a:endParaRPr b="0" i="0" sz="2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Dataset used :Resale Values</a:t>
            </a:r>
            <a:endParaRPr b="0" i="0" sz="2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Technologies used:Machine Learning ,Python,Regression(Decision tree)</a:t>
            </a:r>
            <a:endParaRPr b="0" i="0" sz="2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684150" y="303250"/>
            <a:ext cx="37803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0" i="0" sz="4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/>
        </p:nvSpPr>
        <p:spPr>
          <a:xfrm>
            <a:off x="1276575" y="5329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</a:t>
            </a:r>
            <a:r>
              <a:rPr b="0" i="1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is Resale value  prediction</a:t>
            </a:r>
            <a:endParaRPr b="0" i="1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94075" y="33587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-180850" y="11350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henever you own a car you should  know that a car is a depreciating asset</a:t>
            </a: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053500" y="1878650"/>
            <a:ext cx="69765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93225" y="1878813"/>
            <a:ext cx="7894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imperative that you buy a car that has a good resale values so that if you must sell your car,you get a good price for it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793225" y="34331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Buying a car with a good resale value is even more important if you are one of those who likes to change their cars once in a couple of years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0" y="42659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do not want to be selling your old car at a price that is way below its purchase price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983025" y="2845713"/>
            <a:ext cx="7473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 valuation declines with each passing year due to wear and tear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idx="4294967295" type="title"/>
          </p:nvPr>
        </p:nvSpPr>
        <p:spPr>
          <a:xfrm>
            <a:off x="2085025" y="41470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     Selling your idea</a:t>
            </a:r>
            <a:endParaRPr sz="2400"/>
          </a:p>
        </p:txBody>
      </p:sp>
      <p:sp>
        <p:nvSpPr>
          <p:cNvPr id="98" name="Google Shape;98;p4"/>
          <p:cNvSpPr txBox="1"/>
          <p:nvPr>
            <p:ph idx="4294967295" type="title"/>
          </p:nvPr>
        </p:nvSpPr>
        <p:spPr>
          <a:xfrm>
            <a:off x="655050" y="1859100"/>
            <a:ext cx="61296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About the Dataset:Registration no,Fueltype,Brand,Kilometers and Price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dataset is a collection of data .Most commonly a dataset corresponds to the contents of single dataset  table.Where every column of a table represents a particular variable ,and row corresponds to a given member of data.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2553150" y="123950"/>
            <a:ext cx="4684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159375" y="1474775"/>
            <a:ext cx="9144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Biggest advantage to buying used is the cost savings…..</a:t>
            </a:r>
            <a:endParaRPr b="0" i="0" sz="22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0" y="3780300"/>
            <a:ext cx="7040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3049550" y="6043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573975" y="449700"/>
            <a:ext cx="6871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Advantages to Buy a Used Car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101175" y="21923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When buying used,you’re letting the original owner absorb most of the depreciation cost...</a:t>
            </a:r>
            <a:endParaRPr b="0" i="0" sz="22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129925" y="3062800"/>
            <a:ext cx="76785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Some cars tend to depreciate a lot quicker than others...</a:t>
            </a:r>
            <a:endParaRPr b="0" i="0" sz="22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28350" y="372412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 it’s smart to pay attention to the residual values when buying a car...</a:t>
            </a:r>
            <a:endParaRPr b="0" i="0" sz="22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-39300" y="1216700"/>
            <a:ext cx="40452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Owning a car is expansive and requires additional costs to maintain and repaire it...</a:t>
            </a:r>
            <a:endParaRPr b="0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6781388" y="1644222"/>
            <a:ext cx="2212050" cy="3356806"/>
            <a:chOff x="6803275" y="395363"/>
            <a:chExt cx="2212050" cy="2537076"/>
          </a:xfrm>
        </p:grpSpPr>
        <p:pic>
          <p:nvPicPr>
            <p:cNvPr id="126" name="Google Shape;12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7" name="Google Shape;127;p8"/>
            <p:cNvPicPr preferRelativeResize="0"/>
            <p:nvPr/>
          </p:nvPicPr>
          <p:blipFill rotWithShape="1">
            <a:blip r:embed="rId4">
              <a:alphaModFix/>
            </a:blip>
            <a:srcRect b="10011" l="9243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Don’t wait till the end of the presentation to give the bottom line. </a:t>
              </a:r>
              <a:endParaRPr b="0" i="0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Reveal your product or idea (in this case a translation app) up front.</a:t>
              </a:r>
              <a:endParaRPr b="1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9" name="Google Shape;129;p8"/>
          <p:cNvSpPr txBox="1"/>
          <p:nvPr/>
        </p:nvSpPr>
        <p:spPr>
          <a:xfrm>
            <a:off x="1700450" y="4216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Disadvantages of buying a used car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-39300" y="2571750"/>
            <a:ext cx="8396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Resale valued  cars have increased the </a:t>
            </a:r>
            <a:endParaRPr b="0" i="0" sz="18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level of air and noise pollution in cities….</a:t>
            </a:r>
            <a:endParaRPr b="0" i="0" sz="18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-59325" y="354955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Causing more  humans to  suffer from  respiratory,</a:t>
            </a:r>
            <a:endParaRPr b="0" i="0" sz="18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heart diseases and cancer etc…...</a:t>
            </a:r>
            <a:endParaRPr b="0" i="0" sz="18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24050" y="4392750"/>
            <a:ext cx="73413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New cars come with a financing rate as low as 0%..</a:t>
            </a:r>
            <a:endParaRPr b="0" i="0" sz="18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2EBF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463750" y="1477775"/>
            <a:ext cx="8703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1144600" y="1742550"/>
            <a:ext cx="73413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r>
              <a:rPr b="0" i="0" lang="en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Hence we used the      </a:t>
            </a:r>
            <a:endParaRPr b="0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machine learning  algorithms  to predict the resale values of car and we predicted the price…...</a:t>
            </a:r>
            <a:endParaRPr b="0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