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58" r:id="rId7"/>
    <p:sldId id="282" r:id="rId8"/>
    <p:sldId id="279" r:id="rId9"/>
    <p:sldId id="278" r:id="rId10"/>
    <p:sldId id="275" r:id="rId11"/>
    <p:sldId id="281" r:id="rId12"/>
    <p:sldId id="280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2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AA1FB-8697-40FF-B1C5-3BBD7AAC760B}" v="4" dt="2019-07-16T10:34:00.329"/>
    <p1510:client id="{80E5A1A2-7E79-473C-A6D6-8D77F538E9FD}" v="16" dt="2019-07-16T05:20:50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033" autoAdjust="0"/>
  </p:normalViewPr>
  <p:slideViewPr>
    <p:cSldViewPr snapToGrid="0" snapToObjects="1">
      <p:cViewPr varScale="1">
        <p:scale>
          <a:sx n="84" d="100"/>
          <a:sy n="84" d="100"/>
        </p:scale>
        <p:origin x="-51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30" y="19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6039115-797B-304C-9FC0-EFABB1F2123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Calibri Light"/>
              <a:cs typeface="Calibri Light"/>
            </a:rPr>
            <a:t>Shares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700D-72BA-4D4E-8CFC-F4857DB30BD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Calibri Light"/>
              <a:cs typeface="Calibri Light"/>
            </a:rPr>
            <a:t>Bonds</a:t>
          </a:r>
        </a:p>
      </dgm:t>
    </dgm:pt>
    <dgm:pt modelId="{3C3AC039-4533-41A5-8B4C-C4D7527B8CF6}" type="parTrans" cxnId="{FB8FCA0C-92E3-4D4A-B690-3E86A6904470}">
      <dgm:prSet/>
      <dgm:spPr/>
    </dgm:pt>
    <dgm:pt modelId="{811B4E2F-F855-45BB-BF3E-9E9F44653571}" type="sibTrans" cxnId="{FB8FCA0C-92E3-4D4A-B690-3E86A69044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3A1404-AC15-4630-8AE2-F94BA372D8B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Calibri Light"/>
              <a:cs typeface="Calibri Light"/>
            </a:rPr>
            <a:t>Debentures</a:t>
          </a:r>
        </a:p>
      </dgm:t>
    </dgm:pt>
    <dgm:pt modelId="{DFD83D19-76EA-4E90-A49E-78098DC247C5}" type="parTrans" cxnId="{788E0E41-5DC2-4AD8-A6B4-4DFEE8B76008}">
      <dgm:prSet/>
      <dgm:spPr/>
    </dgm:pt>
    <dgm:pt modelId="{8CC1A616-A88B-4B6A-B3E7-8254E7160DF7}" type="sibTrans" cxnId="{788E0E41-5DC2-4AD8-A6B4-4DFEE8B760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9D68E6-6C17-43FB-8D26-3CDA2AB04F0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Calibri Light"/>
              <a:cs typeface="Calibri Light"/>
            </a:rPr>
            <a:t>Mutual Funds</a:t>
          </a:r>
        </a:p>
      </dgm:t>
    </dgm:pt>
    <dgm:pt modelId="{D239801F-5D88-4F4C-8F6B-8A4C8298447C}" type="parTrans" cxnId="{1E7E025F-E2F2-4F35-8941-780B964912A2}">
      <dgm:prSet/>
      <dgm:spPr/>
    </dgm:pt>
    <dgm:pt modelId="{ECF1A33C-57AB-4967-A781-9BAD07DC20B9}" type="sibTrans" cxnId="{1E7E025F-E2F2-4F35-8941-780B964912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A04898-C159-4ADB-9A90-95080E677011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Life Insurance</a:t>
          </a:r>
          <a:endParaRPr lang="en-US" dirty="0"/>
        </a:p>
      </dgm:t>
    </dgm:pt>
    <dgm:pt modelId="{E870E574-C48D-45C5-8D4F-E5B43390A155}" type="parTrans" cxnId="{110DAFB4-A056-4A60-8377-0B9C535CD064}">
      <dgm:prSet/>
      <dgm:spPr/>
    </dgm:pt>
    <dgm:pt modelId="{639A23BB-9AAA-499F-B960-C2C778572945}" type="sibTrans" cxnId="{110DAFB4-A056-4A60-8377-0B9C535CD0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EE4312-8C22-45D7-B800-382FD9C88624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Bank Deposits</a:t>
          </a:r>
        </a:p>
      </dgm:t>
    </dgm:pt>
    <dgm:pt modelId="{A28AEB0A-3712-490A-A841-23854D0CF63D}" type="parTrans" cxnId="{9F54C61B-498A-41DF-AD24-47205FE83CA1}">
      <dgm:prSet/>
      <dgm:spPr/>
    </dgm:pt>
    <dgm:pt modelId="{4F795345-FF21-4A55-9066-CC1E5F10AF21}" type="sibTrans" cxnId="{9F54C61B-498A-41DF-AD24-47205FE83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9400A3-2DC1-495F-8BB2-EFC0F63C03A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Real Estate</a:t>
          </a:r>
        </a:p>
      </dgm:t>
    </dgm:pt>
    <dgm:pt modelId="{191FA8E4-ADDC-49C1-A488-6520976C51CA}" type="parTrans" cxnId="{1A1858F9-07DB-4D6B-8EF7-4DD78D743710}">
      <dgm:prSet/>
      <dgm:spPr/>
    </dgm:pt>
    <dgm:pt modelId="{5FCD259F-91B9-4F26-94FC-362DB39A3E97}" type="sibTrans" cxnId="{1A1858F9-07DB-4D6B-8EF7-4DD78D7437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B953E1-3430-4B5E-BD17-7EAB4266008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PPF</a:t>
          </a:r>
          <a:endParaRPr lang="en-US" dirty="0"/>
        </a:p>
      </dgm:t>
    </dgm:pt>
    <dgm:pt modelId="{90D50C9A-2FA1-4573-A48D-62D633939273}" type="parTrans" cxnId="{E07FDF35-164B-41BD-8A16-8114789FD921}">
      <dgm:prSet/>
      <dgm:spPr/>
    </dgm:pt>
    <dgm:pt modelId="{CEA2E1BB-C18A-4CC1-BFA4-4488A5420E9A}" type="sibTrans" cxnId="{E07FDF35-164B-41BD-8A16-8114789FD921}">
      <dgm:prSet/>
      <dgm:spPr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8"/>
      <dgm:spPr/>
    </dgm:pt>
    <dgm:pt modelId="{F55B2F71-E638-412C-8147-FC7081E08B04}" type="pres">
      <dgm:prSet presAssocID="{66039115-797B-304C-9FC0-EFABB1F2123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15BFE9-4E37-40FE-BEA3-31DD761675BD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D6E49E9-4673-490A-B60A-9E77A652AFB1}" type="pres">
      <dgm:prSet presAssocID="{52E4700D-72BA-4D4E-8CFC-F4857DB30BD0}" presName="compNode" presStyleCnt="0"/>
      <dgm:spPr/>
    </dgm:pt>
    <dgm:pt modelId="{8CD2336F-3A8C-43CA-A139-8C8FE6571501}" type="pres">
      <dgm:prSet presAssocID="{52E4700D-72BA-4D4E-8CFC-F4857DB30BD0}" presName="iconBgRect" presStyleLbl="bgShp" presStyleIdx="1" presStyleCnt="8"/>
      <dgm:spPr/>
    </dgm:pt>
    <dgm:pt modelId="{90DB2383-ED66-4320-90E2-77E369C73B44}" type="pres">
      <dgm:prSet presAssocID="{52E4700D-72BA-4D4E-8CFC-F4857DB30BD0}" presName="iconRect" presStyleLbl="node1" presStyleIdx="1" presStyleCnt="8"/>
      <dgm:spPr/>
    </dgm:pt>
    <dgm:pt modelId="{DC1D8B7B-7F4E-47F0-B129-66FA6E2684AF}" type="pres">
      <dgm:prSet presAssocID="{52E4700D-72BA-4D4E-8CFC-F4857DB30BD0}" presName="spaceRect" presStyleCnt="0"/>
      <dgm:spPr/>
    </dgm:pt>
    <dgm:pt modelId="{ED000F1E-533E-4DAC-8432-61AEAEA8D1E4}" type="pres">
      <dgm:prSet presAssocID="{52E4700D-72BA-4D4E-8CFC-F4857DB30BD0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8A6F33-A416-4549-A58F-E2001A7ED8D9}" type="pres">
      <dgm:prSet presAssocID="{811B4E2F-F855-45BB-BF3E-9E9F4465357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CE359-D6F7-4005-822C-B178259AA965}" type="pres">
      <dgm:prSet presAssocID="{0D3A1404-AC15-4630-8AE2-F94BA372D8B3}" presName="compNode" presStyleCnt="0"/>
      <dgm:spPr/>
    </dgm:pt>
    <dgm:pt modelId="{65FDF059-1863-4F18-8F1F-CB588B577498}" type="pres">
      <dgm:prSet presAssocID="{0D3A1404-AC15-4630-8AE2-F94BA372D8B3}" presName="iconBgRect" presStyleLbl="bgShp" presStyleIdx="2" presStyleCnt="8"/>
      <dgm:spPr/>
    </dgm:pt>
    <dgm:pt modelId="{1171D266-11E2-4906-8A34-9B83E2B7F45D}" type="pres">
      <dgm:prSet presAssocID="{0D3A1404-AC15-4630-8AE2-F94BA372D8B3}" presName="iconRect" presStyleLbl="node1" presStyleIdx="2" presStyleCnt="8"/>
      <dgm:spPr/>
    </dgm:pt>
    <dgm:pt modelId="{367733F3-12DE-46C1-9E13-E3AAFC5F2100}" type="pres">
      <dgm:prSet presAssocID="{0D3A1404-AC15-4630-8AE2-F94BA372D8B3}" presName="spaceRect" presStyleCnt="0"/>
      <dgm:spPr/>
    </dgm:pt>
    <dgm:pt modelId="{6DB047B3-0944-4AE1-9CA7-698C275AB57B}" type="pres">
      <dgm:prSet presAssocID="{0D3A1404-AC15-4630-8AE2-F94BA372D8B3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856AE3E-85FB-4BDA-9B74-D9E38BEC85FF}" type="pres">
      <dgm:prSet presAssocID="{8CC1A616-A88B-4B6A-B3E7-8254E7160D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CBBCC1-D845-4681-8748-B2AEDF2DCC85}" type="pres">
      <dgm:prSet presAssocID="{0F9D68E6-6C17-43FB-8D26-3CDA2AB04F07}" presName="compNode" presStyleCnt="0"/>
      <dgm:spPr/>
    </dgm:pt>
    <dgm:pt modelId="{EEA76CFD-6F6C-447B-A44A-500C9B76E51D}" type="pres">
      <dgm:prSet presAssocID="{0F9D68E6-6C17-43FB-8D26-3CDA2AB04F07}" presName="iconBgRect" presStyleLbl="bgShp" presStyleIdx="3" presStyleCnt="8"/>
      <dgm:spPr/>
    </dgm:pt>
    <dgm:pt modelId="{E5517590-D670-4C28-8E16-0C2938C24A6F}" type="pres">
      <dgm:prSet presAssocID="{0F9D68E6-6C17-43FB-8D26-3CDA2AB04F07}" presName="iconRect" presStyleLbl="node1" presStyleIdx="3" presStyleCnt="8"/>
      <dgm:spPr/>
    </dgm:pt>
    <dgm:pt modelId="{D917A40D-A985-4856-B333-BC0F0660137F}" type="pres">
      <dgm:prSet presAssocID="{0F9D68E6-6C17-43FB-8D26-3CDA2AB04F07}" presName="spaceRect" presStyleCnt="0"/>
      <dgm:spPr/>
    </dgm:pt>
    <dgm:pt modelId="{3AB16A59-4ED6-428B-8D86-D23CA64C1A11}" type="pres">
      <dgm:prSet presAssocID="{0F9D68E6-6C17-43FB-8D26-3CDA2AB04F07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91E3689-F418-4361-ACB5-E5E01187601A}" type="pres">
      <dgm:prSet presAssocID="{ECF1A33C-57AB-4967-A781-9BAD07DC20B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9D46A4-83B5-4343-A68B-AADD67A532AD}" type="pres">
      <dgm:prSet presAssocID="{32A04898-C159-4ADB-9A90-95080E677011}" presName="compNode" presStyleCnt="0"/>
      <dgm:spPr/>
    </dgm:pt>
    <dgm:pt modelId="{8BD774A5-9B66-4971-BD57-665D7FE05186}" type="pres">
      <dgm:prSet presAssocID="{32A04898-C159-4ADB-9A90-95080E677011}" presName="iconBgRect" presStyleLbl="bgShp" presStyleIdx="4" presStyleCnt="8"/>
      <dgm:spPr/>
    </dgm:pt>
    <dgm:pt modelId="{B5250AFD-3E7D-431D-81AF-588D885A753F}" type="pres">
      <dgm:prSet presAssocID="{32A04898-C159-4ADB-9A90-95080E677011}" presName="iconRect" presStyleLbl="node1" presStyleIdx="4" presStyleCnt="8"/>
      <dgm:spPr/>
    </dgm:pt>
    <dgm:pt modelId="{A5901ACE-0E1F-40AA-88E8-EEDB3C811702}" type="pres">
      <dgm:prSet presAssocID="{32A04898-C159-4ADB-9A90-95080E677011}" presName="spaceRect" presStyleCnt="0"/>
      <dgm:spPr/>
    </dgm:pt>
    <dgm:pt modelId="{33B9E7E9-6A3E-4D1D-A428-DA467656600D}" type="pres">
      <dgm:prSet presAssocID="{32A04898-C159-4ADB-9A90-95080E677011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74B6D42-8AA8-450C-834E-687C6953302B}" type="pres">
      <dgm:prSet presAssocID="{639A23BB-9AAA-499F-B960-C2C77857294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E38CD6-C0BD-429D-BDFA-3794D3F01E42}" type="pres">
      <dgm:prSet presAssocID="{9DEE4312-8C22-45D7-B800-382FD9C88624}" presName="compNode" presStyleCnt="0"/>
      <dgm:spPr/>
    </dgm:pt>
    <dgm:pt modelId="{AA23FED1-FCA5-4683-92EC-EC07A3EE6C7B}" type="pres">
      <dgm:prSet presAssocID="{9DEE4312-8C22-45D7-B800-382FD9C88624}" presName="iconBgRect" presStyleLbl="bgShp" presStyleIdx="5" presStyleCnt="8"/>
      <dgm:spPr/>
    </dgm:pt>
    <dgm:pt modelId="{BCDB5B17-0557-4616-BC03-DE44DCF6CD4A}" type="pres">
      <dgm:prSet presAssocID="{9DEE4312-8C22-45D7-B800-382FD9C88624}" presName="iconRect" presStyleLbl="node1" presStyleIdx="5" presStyleCnt="8"/>
      <dgm:spPr/>
    </dgm:pt>
    <dgm:pt modelId="{95D1019F-B30A-45F0-81E3-9CB061005E65}" type="pres">
      <dgm:prSet presAssocID="{9DEE4312-8C22-45D7-B800-382FD9C88624}" presName="spaceRect" presStyleCnt="0"/>
      <dgm:spPr/>
    </dgm:pt>
    <dgm:pt modelId="{9189124F-A47A-43D3-96AB-472228DA6020}" type="pres">
      <dgm:prSet presAssocID="{9DEE4312-8C22-45D7-B800-382FD9C88624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A47ECD5-729E-4179-B05C-48632BFFBA9C}" type="pres">
      <dgm:prSet presAssocID="{4F795345-FF21-4A55-9066-CC1E5F10AF2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0CCA505-1F5F-403E-97F3-0C27CC140B14}" type="pres">
      <dgm:prSet presAssocID="{239400A3-2DC1-495F-8BB2-EFC0F63C03AB}" presName="compNode" presStyleCnt="0"/>
      <dgm:spPr/>
    </dgm:pt>
    <dgm:pt modelId="{50B9E0CC-910A-467D-8040-A2B36A2144D5}" type="pres">
      <dgm:prSet presAssocID="{239400A3-2DC1-495F-8BB2-EFC0F63C03AB}" presName="iconBgRect" presStyleLbl="bgShp" presStyleIdx="6" presStyleCnt="8"/>
      <dgm:spPr/>
    </dgm:pt>
    <dgm:pt modelId="{408525BD-3F85-4EFC-9DF6-F5A547E0C6DA}" type="pres">
      <dgm:prSet presAssocID="{239400A3-2DC1-495F-8BB2-EFC0F63C03AB}" presName="iconRect" presStyleLbl="node1" presStyleIdx="6" presStyleCnt="8"/>
      <dgm:spPr/>
    </dgm:pt>
    <dgm:pt modelId="{605968D4-E218-4F8E-97F5-D03CC661FEE7}" type="pres">
      <dgm:prSet presAssocID="{239400A3-2DC1-495F-8BB2-EFC0F63C03AB}" presName="spaceRect" presStyleCnt="0"/>
      <dgm:spPr/>
    </dgm:pt>
    <dgm:pt modelId="{70A10E92-2267-4154-B706-F4DEB3A43A0D}" type="pres">
      <dgm:prSet presAssocID="{239400A3-2DC1-495F-8BB2-EFC0F63C03AB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AD23FFC-A54B-4D8E-92B1-9EA22E5A4BF1}" type="pres">
      <dgm:prSet presAssocID="{5FCD259F-91B9-4F26-94FC-362DB39A3E9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891B19-25C8-4594-943D-97E0900042A6}" type="pres">
      <dgm:prSet presAssocID="{EAB953E1-3430-4B5E-BD17-7EAB42660087}" presName="compNode" presStyleCnt="0"/>
      <dgm:spPr/>
    </dgm:pt>
    <dgm:pt modelId="{C3B941E6-7426-4FD7-9004-21D62B3E455A}" type="pres">
      <dgm:prSet presAssocID="{EAB953E1-3430-4B5E-BD17-7EAB42660087}" presName="iconBgRect" presStyleLbl="bgShp" presStyleIdx="7" presStyleCnt="8"/>
      <dgm:spPr/>
    </dgm:pt>
    <dgm:pt modelId="{473CBF73-B947-4D0C-A8C6-A60E61227273}" type="pres">
      <dgm:prSet presAssocID="{EAB953E1-3430-4B5E-BD17-7EAB42660087}" presName="iconRect" presStyleLbl="node1" presStyleIdx="7" presStyleCnt="8"/>
      <dgm:spPr/>
    </dgm:pt>
    <dgm:pt modelId="{05D6F32C-D10C-4718-AABA-47AB399645E9}" type="pres">
      <dgm:prSet presAssocID="{EAB953E1-3430-4B5E-BD17-7EAB42660087}" presName="spaceRect" presStyleCnt="0"/>
      <dgm:spPr/>
    </dgm:pt>
    <dgm:pt modelId="{489D462C-82A0-4E64-B7DE-940DB0806EC7}" type="pres">
      <dgm:prSet presAssocID="{EAB953E1-3430-4B5E-BD17-7EAB42660087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77C9A-832C-4AB3-B8F0-4659962D75E0}" type="presOf" srcId="{4F795345-FF21-4A55-9066-CC1E5F10AF21}" destId="{3A47ECD5-729E-4179-B05C-48632BFFBA9C}" srcOrd="0" destOrd="0" presId="urn:microsoft.com/office/officeart/2018/2/layout/IconCircleList"/>
    <dgm:cxn modelId="{913DF7D0-68A3-48CD-822F-A11B408BCF7B}" type="presOf" srcId="{52E4700D-72BA-4D4E-8CFC-F4857DB30BD0}" destId="{ED000F1E-533E-4DAC-8432-61AEAEA8D1E4}" srcOrd="0" destOrd="0" presId="urn:microsoft.com/office/officeart/2018/2/layout/IconCircleList"/>
    <dgm:cxn modelId="{1E7E025F-E2F2-4F35-8941-780B964912A2}" srcId="{489A589A-46DE-0F49-B460-E7914F3E440D}" destId="{0F9D68E6-6C17-43FB-8D26-3CDA2AB04F07}" srcOrd="3" destOrd="0" parTransId="{D239801F-5D88-4F4C-8F6B-8A4C8298447C}" sibTransId="{ECF1A33C-57AB-4967-A781-9BAD07DC20B9}"/>
    <dgm:cxn modelId="{0D88A6A3-20F9-46A1-8393-9817E98C1279}" type="presOf" srcId="{66039115-797B-304C-9FC0-EFABB1F21232}" destId="{E05AF25A-E676-44EA-BB66-F2100ACAD1CB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291CC334-2E7D-4DFB-8EF4-749A8F593D0A}" type="presOf" srcId="{5FCD259F-91B9-4F26-94FC-362DB39A3E97}" destId="{4AD23FFC-A54B-4D8E-92B1-9EA22E5A4BF1}" srcOrd="0" destOrd="0" presId="urn:microsoft.com/office/officeart/2018/2/layout/IconCircleList"/>
    <dgm:cxn modelId="{28708DD6-371F-42C2-9278-417FFE878DAE}" type="presOf" srcId="{EAB953E1-3430-4B5E-BD17-7EAB42660087}" destId="{489D462C-82A0-4E64-B7DE-940DB0806EC7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1A1858F9-07DB-4D6B-8EF7-4DD78D743710}" srcId="{489A589A-46DE-0F49-B460-E7914F3E440D}" destId="{239400A3-2DC1-495F-8BB2-EFC0F63C03AB}" srcOrd="6" destOrd="0" parTransId="{191FA8E4-ADDC-49C1-A488-6520976C51CA}" sibTransId="{5FCD259F-91B9-4F26-94FC-362DB39A3E97}"/>
    <dgm:cxn modelId="{121A3062-C887-4747-AAA6-C5D217887952}" type="presOf" srcId="{8CC1A616-A88B-4B6A-B3E7-8254E7160DF7}" destId="{5856AE3E-85FB-4BDA-9B74-D9E38BEC85FF}" srcOrd="0" destOrd="0" presId="urn:microsoft.com/office/officeart/2018/2/layout/IconCircleList"/>
    <dgm:cxn modelId="{3253508F-646B-4D59-9FFA-581008762223}" type="presOf" srcId="{ECF1A33C-57AB-4967-A781-9BAD07DC20B9}" destId="{D91E3689-F418-4361-ACB5-E5E01187601A}" srcOrd="0" destOrd="0" presId="urn:microsoft.com/office/officeart/2018/2/layout/IconCircleList"/>
    <dgm:cxn modelId="{B4860057-DA7B-4CA6-A2D3-8A724D4D3C79}" type="presOf" srcId="{811B4E2F-F855-45BB-BF3E-9E9F44653571}" destId="{218A6F33-A416-4549-A58F-E2001A7ED8D9}" srcOrd="0" destOrd="0" presId="urn:microsoft.com/office/officeart/2018/2/layout/IconCircleList"/>
    <dgm:cxn modelId="{D3792509-E234-4270-88AD-674EDAB61BC3}" type="presOf" srcId="{D044F6BA-1D90-EC47-8A78-B9796198ECF5}" destId="{4115BFE9-4E37-40FE-BEA3-31DD761675BD}" srcOrd="0" destOrd="0" presId="urn:microsoft.com/office/officeart/2018/2/layout/IconCircleList"/>
    <dgm:cxn modelId="{95DC7E6A-6B3A-4BF7-B6C8-6895F61AE280}" type="presOf" srcId="{239400A3-2DC1-495F-8BB2-EFC0F63C03AB}" destId="{70A10E92-2267-4154-B706-F4DEB3A43A0D}" srcOrd="0" destOrd="0" presId="urn:microsoft.com/office/officeart/2018/2/layout/IconCircleList"/>
    <dgm:cxn modelId="{CA3D89D7-1B28-421D-A4A6-53076310093A}" type="presOf" srcId="{0D3A1404-AC15-4630-8AE2-F94BA372D8B3}" destId="{6DB047B3-0944-4AE1-9CA7-698C275AB57B}" srcOrd="0" destOrd="0" presId="urn:microsoft.com/office/officeart/2018/2/layout/IconCircleList"/>
    <dgm:cxn modelId="{9F54C61B-498A-41DF-AD24-47205FE83CA1}" srcId="{489A589A-46DE-0F49-B460-E7914F3E440D}" destId="{9DEE4312-8C22-45D7-B800-382FD9C88624}" srcOrd="5" destOrd="0" parTransId="{A28AEB0A-3712-490A-A841-23854D0CF63D}" sibTransId="{4F795345-FF21-4A55-9066-CC1E5F10AF21}"/>
    <dgm:cxn modelId="{FB8FCA0C-92E3-4D4A-B690-3E86A6904470}" srcId="{489A589A-46DE-0F49-B460-E7914F3E440D}" destId="{52E4700D-72BA-4D4E-8CFC-F4857DB30BD0}" srcOrd="1" destOrd="0" parTransId="{3C3AC039-4533-41A5-8B4C-C4D7527B8CF6}" sibTransId="{811B4E2F-F855-45BB-BF3E-9E9F44653571}"/>
    <dgm:cxn modelId="{110DAFB4-A056-4A60-8377-0B9C535CD064}" srcId="{489A589A-46DE-0F49-B460-E7914F3E440D}" destId="{32A04898-C159-4ADB-9A90-95080E677011}" srcOrd="4" destOrd="0" parTransId="{E870E574-C48D-45C5-8D4F-E5B43390A155}" sibTransId="{639A23BB-9AAA-499F-B960-C2C778572945}"/>
    <dgm:cxn modelId="{788E0E41-5DC2-4AD8-A6B4-4DFEE8B76008}" srcId="{489A589A-46DE-0F49-B460-E7914F3E440D}" destId="{0D3A1404-AC15-4630-8AE2-F94BA372D8B3}" srcOrd="2" destOrd="0" parTransId="{DFD83D19-76EA-4E90-A49E-78098DC247C5}" sibTransId="{8CC1A616-A88B-4B6A-B3E7-8254E7160DF7}"/>
    <dgm:cxn modelId="{899935B0-BFB2-456B-B1CB-2E88923C9682}" type="presOf" srcId="{9DEE4312-8C22-45D7-B800-382FD9C88624}" destId="{9189124F-A47A-43D3-96AB-472228DA6020}" srcOrd="0" destOrd="0" presId="urn:microsoft.com/office/officeart/2018/2/layout/IconCircleList"/>
    <dgm:cxn modelId="{0B62799A-36FD-404F-B483-E12CEAF5CA98}" type="presOf" srcId="{639A23BB-9AAA-499F-B960-C2C778572945}" destId="{E74B6D42-8AA8-450C-834E-687C6953302B}" srcOrd="0" destOrd="0" presId="urn:microsoft.com/office/officeart/2018/2/layout/IconCircleList"/>
    <dgm:cxn modelId="{3EB0D926-8C9E-4E18-B2C1-CEA55A3C137B}" type="presOf" srcId="{0F9D68E6-6C17-43FB-8D26-3CDA2AB04F07}" destId="{3AB16A59-4ED6-428B-8D86-D23CA64C1A11}" srcOrd="0" destOrd="0" presId="urn:microsoft.com/office/officeart/2018/2/layout/IconCircleList"/>
    <dgm:cxn modelId="{E07FDF35-164B-41BD-8A16-8114789FD921}" srcId="{489A589A-46DE-0F49-B460-E7914F3E440D}" destId="{EAB953E1-3430-4B5E-BD17-7EAB42660087}" srcOrd="7" destOrd="0" parTransId="{90D50C9A-2FA1-4573-A48D-62D633939273}" sibTransId="{CEA2E1BB-C18A-4CC1-BFA4-4488A5420E9A}"/>
    <dgm:cxn modelId="{EAE1BA2A-EA87-413F-B4BE-98167CF95C95}" type="presOf" srcId="{32A04898-C159-4ADB-9A90-95080E677011}" destId="{33B9E7E9-6A3E-4D1D-A428-DA467656600D}" srcOrd="0" destOrd="0" presId="urn:microsoft.com/office/officeart/2018/2/layout/IconCircleList"/>
    <dgm:cxn modelId="{AB9E514B-A195-4B61-AD92-BF57042D6D3A}" type="presParOf" srcId="{B80C9CF3-C6BB-48D7-8AE1-5002D62D3761}" destId="{326FDCF2-F375-4C3F-9814-C84BA9388F92}" srcOrd="0" destOrd="0" presId="urn:microsoft.com/office/officeart/2018/2/layout/IconCircleList"/>
    <dgm:cxn modelId="{E8977512-8B74-480C-9F3F-7BDE3DD997B2}" type="presParOf" srcId="{326FDCF2-F375-4C3F-9814-C84BA9388F92}" destId="{174069BD-8FE1-41A2-8250-6A5514FE224C}" srcOrd="0" destOrd="0" presId="urn:microsoft.com/office/officeart/2018/2/layout/IconCircleList"/>
    <dgm:cxn modelId="{E013AEB8-D1DB-403E-A59B-CF92C753BC93}" type="presParOf" srcId="{174069BD-8FE1-41A2-8250-6A5514FE224C}" destId="{5E340066-1B2E-4C4E-80A2-97E86ABFA479}" srcOrd="0" destOrd="0" presId="urn:microsoft.com/office/officeart/2018/2/layout/IconCircleList"/>
    <dgm:cxn modelId="{D8727D6D-66C3-463C-ABA2-C0D2BE616C2B}" type="presParOf" srcId="{174069BD-8FE1-41A2-8250-6A5514FE224C}" destId="{F55B2F71-E638-412C-8147-FC7081E08B04}" srcOrd="1" destOrd="0" presId="urn:microsoft.com/office/officeart/2018/2/layout/IconCircleList"/>
    <dgm:cxn modelId="{C9F13BA8-D9BA-40E6-A188-617E620B8CE2}" type="presParOf" srcId="{174069BD-8FE1-41A2-8250-6A5514FE224C}" destId="{5CDA7D5A-F452-463F-998B-177A76E8C08F}" srcOrd="2" destOrd="0" presId="urn:microsoft.com/office/officeart/2018/2/layout/IconCircleList"/>
    <dgm:cxn modelId="{7B7A1133-65B4-4F3E-83E2-39A3753EE10B}" type="presParOf" srcId="{174069BD-8FE1-41A2-8250-6A5514FE224C}" destId="{E05AF25A-E676-44EA-BB66-F2100ACAD1CB}" srcOrd="3" destOrd="0" presId="urn:microsoft.com/office/officeart/2018/2/layout/IconCircleList"/>
    <dgm:cxn modelId="{A49585C6-895C-4B62-BF78-98B40D517DDF}" type="presParOf" srcId="{326FDCF2-F375-4C3F-9814-C84BA9388F92}" destId="{4115BFE9-4E37-40FE-BEA3-31DD761675BD}" srcOrd="1" destOrd="0" presId="urn:microsoft.com/office/officeart/2018/2/layout/IconCircleList"/>
    <dgm:cxn modelId="{0DAA828A-9D60-4CBE-8E77-4234C45465E1}" type="presParOf" srcId="{326FDCF2-F375-4C3F-9814-C84BA9388F92}" destId="{FD6E49E9-4673-490A-B60A-9E77A652AFB1}" srcOrd="2" destOrd="0" presId="urn:microsoft.com/office/officeart/2018/2/layout/IconCircleList"/>
    <dgm:cxn modelId="{5E578A30-DDE5-4F71-8385-41555F9F2F80}" type="presParOf" srcId="{FD6E49E9-4673-490A-B60A-9E77A652AFB1}" destId="{8CD2336F-3A8C-43CA-A139-8C8FE6571501}" srcOrd="0" destOrd="0" presId="urn:microsoft.com/office/officeart/2018/2/layout/IconCircleList"/>
    <dgm:cxn modelId="{6DCA1F82-C737-4058-AD8D-D87FF38180E9}" type="presParOf" srcId="{FD6E49E9-4673-490A-B60A-9E77A652AFB1}" destId="{90DB2383-ED66-4320-90E2-77E369C73B44}" srcOrd="1" destOrd="0" presId="urn:microsoft.com/office/officeart/2018/2/layout/IconCircleList"/>
    <dgm:cxn modelId="{1F07E179-254C-41D8-8659-71880A4DB9FA}" type="presParOf" srcId="{FD6E49E9-4673-490A-B60A-9E77A652AFB1}" destId="{DC1D8B7B-7F4E-47F0-B129-66FA6E2684AF}" srcOrd="2" destOrd="0" presId="urn:microsoft.com/office/officeart/2018/2/layout/IconCircleList"/>
    <dgm:cxn modelId="{ED617942-925D-40D9-8094-62162C262691}" type="presParOf" srcId="{FD6E49E9-4673-490A-B60A-9E77A652AFB1}" destId="{ED000F1E-533E-4DAC-8432-61AEAEA8D1E4}" srcOrd="3" destOrd="0" presId="urn:microsoft.com/office/officeart/2018/2/layout/IconCircleList"/>
    <dgm:cxn modelId="{0271F156-8E88-4622-B7BC-4A2500A87C1B}" type="presParOf" srcId="{326FDCF2-F375-4C3F-9814-C84BA9388F92}" destId="{218A6F33-A416-4549-A58F-E2001A7ED8D9}" srcOrd="3" destOrd="0" presId="urn:microsoft.com/office/officeart/2018/2/layout/IconCircleList"/>
    <dgm:cxn modelId="{2F71D1D0-2899-4812-9D11-A4A59E48652E}" type="presParOf" srcId="{326FDCF2-F375-4C3F-9814-C84BA9388F92}" destId="{367CE359-D6F7-4005-822C-B178259AA965}" srcOrd="4" destOrd="0" presId="urn:microsoft.com/office/officeart/2018/2/layout/IconCircleList"/>
    <dgm:cxn modelId="{20961075-F414-486F-9409-C4AD3045AB5C}" type="presParOf" srcId="{367CE359-D6F7-4005-822C-B178259AA965}" destId="{65FDF059-1863-4F18-8F1F-CB588B577498}" srcOrd="0" destOrd="0" presId="urn:microsoft.com/office/officeart/2018/2/layout/IconCircleList"/>
    <dgm:cxn modelId="{A2246DA4-DA23-485E-A437-577C0CED1921}" type="presParOf" srcId="{367CE359-D6F7-4005-822C-B178259AA965}" destId="{1171D266-11E2-4906-8A34-9B83E2B7F45D}" srcOrd="1" destOrd="0" presId="urn:microsoft.com/office/officeart/2018/2/layout/IconCircleList"/>
    <dgm:cxn modelId="{F7283046-AE8A-40DF-AAAE-F31F01EF9B72}" type="presParOf" srcId="{367CE359-D6F7-4005-822C-B178259AA965}" destId="{367733F3-12DE-46C1-9E13-E3AAFC5F2100}" srcOrd="2" destOrd="0" presId="urn:microsoft.com/office/officeart/2018/2/layout/IconCircleList"/>
    <dgm:cxn modelId="{4A54675C-AC48-4725-8508-2BDDD03180AF}" type="presParOf" srcId="{367CE359-D6F7-4005-822C-B178259AA965}" destId="{6DB047B3-0944-4AE1-9CA7-698C275AB57B}" srcOrd="3" destOrd="0" presId="urn:microsoft.com/office/officeart/2018/2/layout/IconCircleList"/>
    <dgm:cxn modelId="{E0283BFC-6407-4F6D-8D76-EB18260A2FA5}" type="presParOf" srcId="{326FDCF2-F375-4C3F-9814-C84BA9388F92}" destId="{5856AE3E-85FB-4BDA-9B74-D9E38BEC85FF}" srcOrd="5" destOrd="0" presId="urn:microsoft.com/office/officeart/2018/2/layout/IconCircleList"/>
    <dgm:cxn modelId="{D7FEBC22-6DEB-46C1-A94C-16927DB392C7}" type="presParOf" srcId="{326FDCF2-F375-4C3F-9814-C84BA9388F92}" destId="{B2CBBCC1-D845-4681-8748-B2AEDF2DCC85}" srcOrd="6" destOrd="0" presId="urn:microsoft.com/office/officeart/2018/2/layout/IconCircleList"/>
    <dgm:cxn modelId="{8147D84A-F661-4A5F-A366-3B288B9BB969}" type="presParOf" srcId="{B2CBBCC1-D845-4681-8748-B2AEDF2DCC85}" destId="{EEA76CFD-6F6C-447B-A44A-500C9B76E51D}" srcOrd="0" destOrd="0" presId="urn:microsoft.com/office/officeart/2018/2/layout/IconCircleList"/>
    <dgm:cxn modelId="{991993EA-D1E7-4589-BD79-5334B28A4970}" type="presParOf" srcId="{B2CBBCC1-D845-4681-8748-B2AEDF2DCC85}" destId="{E5517590-D670-4C28-8E16-0C2938C24A6F}" srcOrd="1" destOrd="0" presId="urn:microsoft.com/office/officeart/2018/2/layout/IconCircleList"/>
    <dgm:cxn modelId="{65F030C9-9A63-4150-807E-98611CA17509}" type="presParOf" srcId="{B2CBBCC1-D845-4681-8748-B2AEDF2DCC85}" destId="{D917A40D-A985-4856-B333-BC0F0660137F}" srcOrd="2" destOrd="0" presId="urn:microsoft.com/office/officeart/2018/2/layout/IconCircleList"/>
    <dgm:cxn modelId="{CE0BE459-5FC7-414D-9846-71AE12D1A23E}" type="presParOf" srcId="{B2CBBCC1-D845-4681-8748-B2AEDF2DCC85}" destId="{3AB16A59-4ED6-428B-8D86-D23CA64C1A11}" srcOrd="3" destOrd="0" presId="urn:microsoft.com/office/officeart/2018/2/layout/IconCircleList"/>
    <dgm:cxn modelId="{97A2904B-4380-449E-9F9C-74DFD4B0CAA2}" type="presParOf" srcId="{326FDCF2-F375-4C3F-9814-C84BA9388F92}" destId="{D91E3689-F418-4361-ACB5-E5E01187601A}" srcOrd="7" destOrd="0" presId="urn:microsoft.com/office/officeart/2018/2/layout/IconCircleList"/>
    <dgm:cxn modelId="{9474D285-ED81-47FF-9C69-CC1EE78739B7}" type="presParOf" srcId="{326FDCF2-F375-4C3F-9814-C84BA9388F92}" destId="{2A9D46A4-83B5-4343-A68B-AADD67A532AD}" srcOrd="8" destOrd="0" presId="urn:microsoft.com/office/officeart/2018/2/layout/IconCircleList"/>
    <dgm:cxn modelId="{E37C551D-7DB4-4784-9853-3ADD6615A214}" type="presParOf" srcId="{2A9D46A4-83B5-4343-A68B-AADD67A532AD}" destId="{8BD774A5-9B66-4971-BD57-665D7FE05186}" srcOrd="0" destOrd="0" presId="urn:microsoft.com/office/officeart/2018/2/layout/IconCircleList"/>
    <dgm:cxn modelId="{EC6F6A4B-68F1-4E36-8F63-4D5EAFA61ED6}" type="presParOf" srcId="{2A9D46A4-83B5-4343-A68B-AADD67A532AD}" destId="{B5250AFD-3E7D-431D-81AF-588D885A753F}" srcOrd="1" destOrd="0" presId="urn:microsoft.com/office/officeart/2018/2/layout/IconCircleList"/>
    <dgm:cxn modelId="{C09BA40B-3AE8-4562-8C8D-69B03F8015AA}" type="presParOf" srcId="{2A9D46A4-83B5-4343-A68B-AADD67A532AD}" destId="{A5901ACE-0E1F-40AA-88E8-EEDB3C811702}" srcOrd="2" destOrd="0" presId="urn:microsoft.com/office/officeart/2018/2/layout/IconCircleList"/>
    <dgm:cxn modelId="{C7B63279-5729-4FB6-B3A6-0A4F353A47F0}" type="presParOf" srcId="{2A9D46A4-83B5-4343-A68B-AADD67A532AD}" destId="{33B9E7E9-6A3E-4D1D-A428-DA467656600D}" srcOrd="3" destOrd="0" presId="urn:microsoft.com/office/officeart/2018/2/layout/IconCircleList"/>
    <dgm:cxn modelId="{62C897C4-E5F0-482D-9D3D-205A527B2490}" type="presParOf" srcId="{326FDCF2-F375-4C3F-9814-C84BA9388F92}" destId="{E74B6D42-8AA8-450C-834E-687C6953302B}" srcOrd="9" destOrd="0" presId="urn:microsoft.com/office/officeart/2018/2/layout/IconCircleList"/>
    <dgm:cxn modelId="{4C07E594-D41B-4775-994E-2C21A2204B41}" type="presParOf" srcId="{326FDCF2-F375-4C3F-9814-C84BA9388F92}" destId="{F0E38CD6-C0BD-429D-BDFA-3794D3F01E42}" srcOrd="10" destOrd="0" presId="urn:microsoft.com/office/officeart/2018/2/layout/IconCircleList"/>
    <dgm:cxn modelId="{FBEBED8E-B05E-4729-896C-9E4E023CF185}" type="presParOf" srcId="{F0E38CD6-C0BD-429D-BDFA-3794D3F01E42}" destId="{AA23FED1-FCA5-4683-92EC-EC07A3EE6C7B}" srcOrd="0" destOrd="0" presId="urn:microsoft.com/office/officeart/2018/2/layout/IconCircleList"/>
    <dgm:cxn modelId="{A629C6EC-7D6B-4DCB-AC0E-81516C6097BC}" type="presParOf" srcId="{F0E38CD6-C0BD-429D-BDFA-3794D3F01E42}" destId="{BCDB5B17-0557-4616-BC03-DE44DCF6CD4A}" srcOrd="1" destOrd="0" presId="urn:microsoft.com/office/officeart/2018/2/layout/IconCircleList"/>
    <dgm:cxn modelId="{89F1BAA1-DB40-411F-BE81-BBEB9409EA3B}" type="presParOf" srcId="{F0E38CD6-C0BD-429D-BDFA-3794D3F01E42}" destId="{95D1019F-B30A-45F0-81E3-9CB061005E65}" srcOrd="2" destOrd="0" presId="urn:microsoft.com/office/officeart/2018/2/layout/IconCircleList"/>
    <dgm:cxn modelId="{1CDB9E11-2002-4EFD-9313-452ADCB6F5ED}" type="presParOf" srcId="{F0E38CD6-C0BD-429D-BDFA-3794D3F01E42}" destId="{9189124F-A47A-43D3-96AB-472228DA6020}" srcOrd="3" destOrd="0" presId="urn:microsoft.com/office/officeart/2018/2/layout/IconCircleList"/>
    <dgm:cxn modelId="{65A1BF7D-1C6F-445E-9DA2-C91DB228916D}" type="presParOf" srcId="{326FDCF2-F375-4C3F-9814-C84BA9388F92}" destId="{3A47ECD5-729E-4179-B05C-48632BFFBA9C}" srcOrd="11" destOrd="0" presId="urn:microsoft.com/office/officeart/2018/2/layout/IconCircleList"/>
    <dgm:cxn modelId="{9F64C8E1-53FA-4180-9CE5-3B3AC110BBD3}" type="presParOf" srcId="{326FDCF2-F375-4C3F-9814-C84BA9388F92}" destId="{E0CCA505-1F5F-403E-97F3-0C27CC140B14}" srcOrd="12" destOrd="0" presId="urn:microsoft.com/office/officeart/2018/2/layout/IconCircleList"/>
    <dgm:cxn modelId="{A75D0F3B-CFED-41CD-809C-095EA5830184}" type="presParOf" srcId="{E0CCA505-1F5F-403E-97F3-0C27CC140B14}" destId="{50B9E0CC-910A-467D-8040-A2B36A2144D5}" srcOrd="0" destOrd="0" presId="urn:microsoft.com/office/officeart/2018/2/layout/IconCircleList"/>
    <dgm:cxn modelId="{D80EB9B9-1F60-4C27-AA44-ED748476ACDF}" type="presParOf" srcId="{E0CCA505-1F5F-403E-97F3-0C27CC140B14}" destId="{408525BD-3F85-4EFC-9DF6-F5A547E0C6DA}" srcOrd="1" destOrd="0" presId="urn:microsoft.com/office/officeart/2018/2/layout/IconCircleList"/>
    <dgm:cxn modelId="{C34D396F-9700-4BBC-B5CB-BD95AC32BBED}" type="presParOf" srcId="{E0CCA505-1F5F-403E-97F3-0C27CC140B14}" destId="{605968D4-E218-4F8E-97F5-D03CC661FEE7}" srcOrd="2" destOrd="0" presId="urn:microsoft.com/office/officeart/2018/2/layout/IconCircleList"/>
    <dgm:cxn modelId="{198F035D-F352-40A9-99F5-F0C84CE7FD24}" type="presParOf" srcId="{E0CCA505-1F5F-403E-97F3-0C27CC140B14}" destId="{70A10E92-2267-4154-B706-F4DEB3A43A0D}" srcOrd="3" destOrd="0" presId="urn:microsoft.com/office/officeart/2018/2/layout/IconCircleList"/>
    <dgm:cxn modelId="{D4DB1BC5-54B0-44E4-89C7-867306C9027A}" type="presParOf" srcId="{326FDCF2-F375-4C3F-9814-C84BA9388F92}" destId="{4AD23FFC-A54B-4D8E-92B1-9EA22E5A4BF1}" srcOrd="13" destOrd="0" presId="urn:microsoft.com/office/officeart/2018/2/layout/IconCircleList"/>
    <dgm:cxn modelId="{7C55BD24-F540-4305-B006-6CBA82325F46}" type="presParOf" srcId="{326FDCF2-F375-4C3F-9814-C84BA9388F92}" destId="{5A891B19-25C8-4594-943D-97E0900042A6}" srcOrd="14" destOrd="0" presId="urn:microsoft.com/office/officeart/2018/2/layout/IconCircleList"/>
    <dgm:cxn modelId="{FE246A19-1114-4A9A-9BCA-3C182F950CCE}" type="presParOf" srcId="{5A891B19-25C8-4594-943D-97E0900042A6}" destId="{C3B941E6-7426-4FD7-9004-21D62B3E455A}" srcOrd="0" destOrd="0" presId="urn:microsoft.com/office/officeart/2018/2/layout/IconCircleList"/>
    <dgm:cxn modelId="{4D2BDAAF-97C7-400B-8080-7F0279E5D220}" type="presParOf" srcId="{5A891B19-25C8-4594-943D-97E0900042A6}" destId="{473CBF73-B947-4D0C-A8C6-A60E61227273}" srcOrd="1" destOrd="0" presId="urn:microsoft.com/office/officeart/2018/2/layout/IconCircleList"/>
    <dgm:cxn modelId="{D60E1440-7536-473B-BBE4-21B834E68259}" type="presParOf" srcId="{5A891B19-25C8-4594-943D-97E0900042A6}" destId="{05D6F32C-D10C-4718-AABA-47AB399645E9}" srcOrd="2" destOrd="0" presId="urn:microsoft.com/office/officeart/2018/2/layout/IconCircleList"/>
    <dgm:cxn modelId="{293E5E61-5D3E-4374-8116-CB5AACBFEDCB}" type="presParOf" srcId="{5A891B19-25C8-4594-943D-97E0900042A6}" destId="{489D462C-82A0-4E64-B7DE-940DB0806E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2328" y="48049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14080" y="592251"/>
          <a:ext cx="308648" cy="308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648514" y="48049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baseline="0" noProof="0" dirty="0">
              <a:latin typeface="Calibri Light"/>
              <a:cs typeface="Calibri Light"/>
            </a:rPr>
            <a:t>Shares</a:t>
          </a:r>
        </a:p>
      </dsp:txBody>
      <dsp:txXfrm>
        <a:off x="648514" y="480499"/>
        <a:ext cx="1254360" cy="532153"/>
      </dsp:txXfrm>
    </dsp:sp>
    <dsp:sp modelId="{8CD2336F-3A8C-43CA-A139-8C8FE6571501}">
      <dsp:nvSpPr>
        <dsp:cNvPr id="0" name=""/>
        <dsp:cNvSpPr/>
      </dsp:nvSpPr>
      <dsp:spPr>
        <a:xfrm>
          <a:off x="2121438" y="48049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B2383-ED66-4320-90E2-77E369C73B44}">
      <dsp:nvSpPr>
        <dsp:cNvPr id="0" name=""/>
        <dsp:cNvSpPr/>
      </dsp:nvSpPr>
      <dsp:spPr>
        <a:xfrm>
          <a:off x="2233190" y="592251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00F1E-533E-4DAC-8432-61AEAEA8D1E4}">
      <dsp:nvSpPr>
        <dsp:cNvPr id="0" name=""/>
        <dsp:cNvSpPr/>
      </dsp:nvSpPr>
      <dsp:spPr>
        <a:xfrm>
          <a:off x="2767624" y="48049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baseline="0" noProof="0" dirty="0">
              <a:latin typeface="Calibri Light"/>
              <a:cs typeface="Calibri Light"/>
            </a:rPr>
            <a:t>Bonds</a:t>
          </a:r>
        </a:p>
      </dsp:txBody>
      <dsp:txXfrm>
        <a:off x="2767624" y="480499"/>
        <a:ext cx="1254360" cy="532153"/>
      </dsp:txXfrm>
    </dsp:sp>
    <dsp:sp modelId="{65FDF059-1863-4F18-8F1F-CB588B577498}">
      <dsp:nvSpPr>
        <dsp:cNvPr id="0" name=""/>
        <dsp:cNvSpPr/>
      </dsp:nvSpPr>
      <dsp:spPr>
        <a:xfrm>
          <a:off x="4240547" y="48049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1D266-11E2-4906-8A34-9B83E2B7F45D}">
      <dsp:nvSpPr>
        <dsp:cNvPr id="0" name=""/>
        <dsp:cNvSpPr/>
      </dsp:nvSpPr>
      <dsp:spPr>
        <a:xfrm>
          <a:off x="4352299" y="592251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47B3-0944-4AE1-9CA7-698C275AB57B}">
      <dsp:nvSpPr>
        <dsp:cNvPr id="0" name=""/>
        <dsp:cNvSpPr/>
      </dsp:nvSpPr>
      <dsp:spPr>
        <a:xfrm>
          <a:off x="4886733" y="48049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baseline="0" noProof="0" dirty="0">
              <a:latin typeface="Calibri Light"/>
              <a:cs typeface="Calibri Light"/>
            </a:rPr>
            <a:t>Debentures</a:t>
          </a:r>
        </a:p>
      </dsp:txBody>
      <dsp:txXfrm>
        <a:off x="4886733" y="480499"/>
        <a:ext cx="1254360" cy="532153"/>
      </dsp:txXfrm>
    </dsp:sp>
    <dsp:sp modelId="{EEA76CFD-6F6C-447B-A44A-500C9B76E51D}">
      <dsp:nvSpPr>
        <dsp:cNvPr id="0" name=""/>
        <dsp:cNvSpPr/>
      </dsp:nvSpPr>
      <dsp:spPr>
        <a:xfrm>
          <a:off x="2328" y="155848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17590-D670-4C28-8E16-0C2938C24A6F}">
      <dsp:nvSpPr>
        <dsp:cNvPr id="0" name=""/>
        <dsp:cNvSpPr/>
      </dsp:nvSpPr>
      <dsp:spPr>
        <a:xfrm>
          <a:off x="114080" y="1670242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16A59-4ED6-428B-8D86-D23CA64C1A11}">
      <dsp:nvSpPr>
        <dsp:cNvPr id="0" name=""/>
        <dsp:cNvSpPr/>
      </dsp:nvSpPr>
      <dsp:spPr>
        <a:xfrm>
          <a:off x="648514" y="155848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baseline="0" noProof="0" dirty="0">
              <a:latin typeface="Calibri Light"/>
              <a:cs typeface="Calibri Light"/>
            </a:rPr>
            <a:t>Mutual Funds</a:t>
          </a:r>
        </a:p>
      </dsp:txBody>
      <dsp:txXfrm>
        <a:off x="648514" y="1558489"/>
        <a:ext cx="1254360" cy="532153"/>
      </dsp:txXfrm>
    </dsp:sp>
    <dsp:sp modelId="{8BD774A5-9B66-4971-BD57-665D7FE05186}">
      <dsp:nvSpPr>
        <dsp:cNvPr id="0" name=""/>
        <dsp:cNvSpPr/>
      </dsp:nvSpPr>
      <dsp:spPr>
        <a:xfrm>
          <a:off x="2121438" y="155848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0AFD-3E7D-431D-81AF-588D885A753F}">
      <dsp:nvSpPr>
        <dsp:cNvPr id="0" name=""/>
        <dsp:cNvSpPr/>
      </dsp:nvSpPr>
      <dsp:spPr>
        <a:xfrm>
          <a:off x="2233190" y="1670242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9E7E9-6A3E-4D1D-A428-DA467656600D}">
      <dsp:nvSpPr>
        <dsp:cNvPr id="0" name=""/>
        <dsp:cNvSpPr/>
      </dsp:nvSpPr>
      <dsp:spPr>
        <a:xfrm>
          <a:off x="2767624" y="155848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libri Light" panose="020F0302020204030204"/>
            </a:rPr>
            <a:t>Life Insurance</a:t>
          </a:r>
          <a:endParaRPr lang="en-US" sz="1700" kern="1200" dirty="0"/>
        </a:p>
      </dsp:txBody>
      <dsp:txXfrm>
        <a:off x="2767624" y="1558489"/>
        <a:ext cx="1254360" cy="532153"/>
      </dsp:txXfrm>
    </dsp:sp>
    <dsp:sp modelId="{AA23FED1-FCA5-4683-92EC-EC07A3EE6C7B}">
      <dsp:nvSpPr>
        <dsp:cNvPr id="0" name=""/>
        <dsp:cNvSpPr/>
      </dsp:nvSpPr>
      <dsp:spPr>
        <a:xfrm>
          <a:off x="4240547" y="1558489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B5B17-0557-4616-BC03-DE44DCF6CD4A}">
      <dsp:nvSpPr>
        <dsp:cNvPr id="0" name=""/>
        <dsp:cNvSpPr/>
      </dsp:nvSpPr>
      <dsp:spPr>
        <a:xfrm>
          <a:off x="4352299" y="1670242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124F-A47A-43D3-96AB-472228DA6020}">
      <dsp:nvSpPr>
        <dsp:cNvPr id="0" name=""/>
        <dsp:cNvSpPr/>
      </dsp:nvSpPr>
      <dsp:spPr>
        <a:xfrm>
          <a:off x="4886733" y="1558489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libri Light" panose="020F0302020204030204"/>
            </a:rPr>
            <a:t>Bank Deposits</a:t>
          </a:r>
        </a:p>
      </dsp:txBody>
      <dsp:txXfrm>
        <a:off x="4886733" y="1558489"/>
        <a:ext cx="1254360" cy="532153"/>
      </dsp:txXfrm>
    </dsp:sp>
    <dsp:sp modelId="{50B9E0CC-910A-467D-8040-A2B36A2144D5}">
      <dsp:nvSpPr>
        <dsp:cNvPr id="0" name=""/>
        <dsp:cNvSpPr/>
      </dsp:nvSpPr>
      <dsp:spPr>
        <a:xfrm>
          <a:off x="2328" y="2636480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525BD-3F85-4EFC-9DF6-F5A547E0C6DA}">
      <dsp:nvSpPr>
        <dsp:cNvPr id="0" name=""/>
        <dsp:cNvSpPr/>
      </dsp:nvSpPr>
      <dsp:spPr>
        <a:xfrm>
          <a:off x="114080" y="2748232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10E92-2267-4154-B706-F4DEB3A43A0D}">
      <dsp:nvSpPr>
        <dsp:cNvPr id="0" name=""/>
        <dsp:cNvSpPr/>
      </dsp:nvSpPr>
      <dsp:spPr>
        <a:xfrm>
          <a:off x="648514" y="2636480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libri Light" panose="020F0302020204030204"/>
            </a:rPr>
            <a:t>Real Estate</a:t>
          </a:r>
        </a:p>
      </dsp:txBody>
      <dsp:txXfrm>
        <a:off x="648514" y="2636480"/>
        <a:ext cx="1254360" cy="532153"/>
      </dsp:txXfrm>
    </dsp:sp>
    <dsp:sp modelId="{C3B941E6-7426-4FD7-9004-21D62B3E455A}">
      <dsp:nvSpPr>
        <dsp:cNvPr id="0" name=""/>
        <dsp:cNvSpPr/>
      </dsp:nvSpPr>
      <dsp:spPr>
        <a:xfrm>
          <a:off x="2121438" y="2636480"/>
          <a:ext cx="532153" cy="532153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CBF73-B947-4D0C-A8C6-A60E61227273}">
      <dsp:nvSpPr>
        <dsp:cNvPr id="0" name=""/>
        <dsp:cNvSpPr/>
      </dsp:nvSpPr>
      <dsp:spPr>
        <a:xfrm>
          <a:off x="2233190" y="2748232"/>
          <a:ext cx="308648" cy="3086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462C-82A0-4E64-B7DE-940DB0806EC7}">
      <dsp:nvSpPr>
        <dsp:cNvPr id="0" name=""/>
        <dsp:cNvSpPr/>
      </dsp:nvSpPr>
      <dsp:spPr>
        <a:xfrm>
          <a:off x="2767624" y="2636480"/>
          <a:ext cx="1254360" cy="53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libri Light" panose="020F0302020204030204"/>
            </a:rPr>
            <a:t>PPF</a:t>
          </a:r>
          <a:endParaRPr lang="en-US" sz="1700" kern="1200" dirty="0"/>
        </a:p>
      </dsp:txBody>
      <dsp:txXfrm>
        <a:off x="2767624" y="2636480"/>
        <a:ext cx="1254360" cy="53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e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/>
                <a:cs typeface="Calibri Light"/>
              </a:rPr>
              <a:t>        </a:t>
            </a:r>
            <a:r>
              <a:rPr lang="en-US" sz="4000" b="1" dirty="0" smtClean="0">
                <a:latin typeface="Cambria"/>
                <a:cs typeface="Calibri Light"/>
              </a:rPr>
              <a:t> </a:t>
            </a:r>
            <a:r>
              <a:rPr lang="en-US" sz="4000" b="1" i="1" u="sng" dirty="0">
                <a:latin typeface="Algerian" pitchFamily="82" charset="0"/>
                <a:cs typeface="Calibri Light"/>
              </a:rPr>
              <a:t> Smart </a:t>
            </a:r>
            <a:r>
              <a:rPr lang="en-US" sz="4000" b="1" i="1" u="sng" dirty="0" smtClean="0">
                <a:latin typeface="Algerian" pitchFamily="82" charset="0"/>
                <a:cs typeface="Calibri Light"/>
              </a:rPr>
              <a:t> Investment  prediction</a:t>
            </a:r>
            <a:endParaRPr lang="en-US" sz="4000" b="1" i="1" u="sng" dirty="0">
              <a:latin typeface="Algerian" pitchFamily="82" charset="0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93583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3200" b="1" i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TEAM NAME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: 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                </a:t>
            </a:r>
            <a:r>
              <a:rPr lang="en-US" sz="3200" i="1" dirty="0">
                <a:solidFill>
                  <a:srgbClr val="FFFF00"/>
                </a:solidFill>
                <a:cs typeface="Calibri"/>
              </a:rPr>
              <a:t>MIND BENDERS</a:t>
            </a:r>
            <a:endParaRPr lang="en-US" sz="2400" i="1" dirty="0">
              <a:solidFill>
                <a:srgbClr val="FFFF00"/>
              </a:solidFill>
              <a:cs typeface="Calibri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3200" b="1" i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TEAM MEMBERS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:       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          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 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lang="en-US" sz="3200" i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 </a:t>
            </a:r>
            <a:r>
              <a:rPr lang="en-US" sz="3200" i="1" dirty="0">
                <a:solidFill>
                  <a:srgbClr val="F7F2B5"/>
                </a:solidFill>
                <a:cs typeface="Calibri"/>
              </a:rPr>
              <a:t>B.DIVYA</a:t>
            </a:r>
            <a:endParaRPr lang="en-US" sz="2400" i="1" dirty="0">
              <a:solidFill>
                <a:srgbClr val="F7F2B5"/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F7F2B5"/>
                </a:solidFill>
                <a:cs typeface="Calibri"/>
              </a:rPr>
              <a:t>               S.V.V.ANKI REDDY</a:t>
            </a:r>
            <a:endParaRPr lang="en-US" sz="2400" i="1" dirty="0">
              <a:solidFill>
                <a:srgbClr val="F7F2B5"/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F7F2B5"/>
                </a:solidFill>
                <a:cs typeface="Calibri"/>
              </a:rPr>
              <a:t>               K.DILLI</a:t>
            </a:r>
            <a:endParaRPr lang="en-US" sz="2400" i="1" dirty="0">
              <a:solidFill>
                <a:srgbClr val="F7F2B5"/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F7F2B5"/>
                </a:solidFill>
                <a:cs typeface="Calibri"/>
              </a:rPr>
              <a:t>               L.POOJA</a:t>
            </a:r>
            <a:endParaRPr lang="en-US" sz="2400" i="1" dirty="0">
              <a:solidFill>
                <a:srgbClr val="F7F2B5"/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F7F2B5"/>
                </a:solidFill>
                <a:cs typeface="Calibri"/>
              </a:rPr>
              <a:t>               K.PRATHYUSHA </a:t>
            </a:r>
            <a:r>
              <a:rPr lang="en-US" sz="3200" i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     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                    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4" name="Picture 3" descr="inves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31" y="2444435"/>
            <a:ext cx="5423516" cy="37438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439"/>
            <a:ext cx="10131425" cy="205885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i="1" dirty="0" smtClean="0">
                <a:solidFill>
                  <a:srgbClr val="FFFF00"/>
                </a:solidFill>
              </a:rPr>
              <a:t>Any questions 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Content Placeholder 11" descr="12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567" y="2299580"/>
            <a:ext cx="6809721" cy="40287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776"/>
            <a:ext cx="12191980" cy="6857990"/>
          </a:xfrm>
          <a:prstGeom prst="rect">
            <a:avLst/>
          </a:prstGeom>
        </p:spPr>
      </p:pic>
      <p:pic>
        <p:nvPicPr>
          <p:cNvPr id="20" name="Picture 11">
            <a:extLst>
              <a:ext uri="{FF2B5EF4-FFF2-40B4-BE49-F238E27FC236}">
                <a16:creationId xmlns="" xmlns:a16="http://schemas.microsoft.com/office/drawing/2014/main" id="{8A74702C-00C6-45DD-8350-D2CB8ECB3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0608689E-F5B5-454E-A1A5-B256614C83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5061144" cy="914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            -Mind benders</a:t>
            </a:r>
          </a:p>
        </p:txBody>
      </p:sp>
    </p:spTree>
    <p:extLst>
      <p:ext uri="{BB962C8B-B14F-4D97-AF65-F5344CB8AC3E}">
        <p14:creationId xmlns="" xmlns:p14="http://schemas.microsoft.com/office/powerpoint/2010/main" val="2939930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32C8B4-7D63-4DA6-B129-785F211E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37704"/>
          </a:xfrm>
        </p:spPr>
        <p:txBody>
          <a:bodyPr/>
          <a:lstStyle/>
          <a:p>
            <a:r>
              <a:rPr lang="en-US" b="1" i="1" dirty="0" smtClean="0">
                <a:latin typeface="Arial Black"/>
                <a:cs typeface="Calibri Light"/>
              </a:rPr>
              <a:t> Synopsis</a:t>
            </a:r>
            <a:r>
              <a:rPr lang="en-US" b="1" i="1" dirty="0">
                <a:latin typeface="Arial Black"/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9B2C4-336C-4AC7-A26A-E7272DB7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4250"/>
            <a:ext cx="10131425" cy="4086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*Introduction to 'Smart Investment'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*Aim of the project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*Decision Tree Regression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*Data set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*Accuracy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*Node Red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*Conclusion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  <p:pic>
        <p:nvPicPr>
          <p:cNvPr id="4" name="Picture 3" descr="invest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93" y="2788467"/>
            <a:ext cx="6201623" cy="3716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486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smtClean="0">
                <a:cs typeface="Calibri Light"/>
              </a:rPr>
              <a:t>Smart investment</a:t>
            </a:r>
            <a:endParaRPr lang="en-US" dirty="0">
              <a:cs typeface="Calibri Light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=""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=""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60858950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27B70-ED06-4C94-8CF1-80284C75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alibri"/>
                <a:cs typeface="Calibri Light"/>
              </a:rPr>
              <a:t>Aim of the project</a:t>
            </a:r>
            <a:endParaRPr lang="en-US" b="1" i="1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7A131-EE28-4F2A-829D-DB2951A31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231714"/>
            <a:ext cx="4995334" cy="3962898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  <a:buFont typeface="Wingdings"/>
              <a:buChar char="q"/>
            </a:pPr>
            <a:r>
              <a:rPr lang="en-US" sz="2800" dirty="0">
                <a:ea typeface="+mn-lt"/>
                <a:cs typeface="+mn-lt"/>
              </a:rPr>
              <a:t>Problem :   </a:t>
            </a:r>
            <a:endParaRPr lang="en-US" dirty="0">
              <a:cs typeface="Calibri" panose="020F0502020204030204"/>
            </a:endParaRPr>
          </a:p>
          <a:p>
            <a:pPr>
              <a:spcAft>
                <a:spcPts val="0"/>
              </a:spcAft>
              <a:buFont typeface="Courier New"/>
              <a:buChar char="o"/>
            </a:pPr>
            <a:r>
              <a:rPr lang="en-US" sz="2800" dirty="0" smtClean="0">
                <a:ea typeface="+mn-lt"/>
                <a:cs typeface="+mn-lt"/>
              </a:rPr>
              <a:t>If </a:t>
            </a:r>
            <a:r>
              <a:rPr lang="en-US" sz="2800" dirty="0">
                <a:ea typeface="+mn-lt"/>
                <a:cs typeface="+mn-lt"/>
              </a:rPr>
              <a:t>we  invest in a particular company, we cannot predict     whether it may leads to profit or it may leads to loss in future?</a:t>
            </a:r>
            <a:endParaRPr lang="en-US" dirty="0">
              <a:cs typeface="Calibri" panose="020F0502020204030204"/>
            </a:endParaRPr>
          </a:p>
          <a:p>
            <a:pPr>
              <a:spcAft>
                <a:spcPts val="0"/>
              </a:spcAft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 Can we predict the future  investment returns    manually?</a:t>
            </a:r>
          </a:p>
          <a:p>
            <a:pPr>
              <a:spcAft>
                <a:spcPts val="0"/>
              </a:spcAft>
            </a:pPr>
            <a:endParaRPr lang="en-US" sz="2800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FB811B-7D45-4F32-8A13-7A7AB9F145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endParaRPr lang="en-US" dirty="0">
              <a:cs typeface="Calibri"/>
            </a:endParaRPr>
          </a:p>
          <a:p>
            <a:pPr>
              <a:spcAft>
                <a:spcPts val="0"/>
              </a:spcAft>
              <a:buFont typeface="Wingdings"/>
              <a:buChar char="q"/>
            </a:pPr>
            <a:r>
              <a:rPr lang="en-US" sz="2800">
                <a:cs typeface="Calibri"/>
              </a:rPr>
              <a:t>Solution :</a:t>
            </a:r>
            <a:endParaRPr lang="en-US" sz="2800" dirty="0">
              <a:ea typeface="+mn-lt"/>
              <a:cs typeface="+mn-lt"/>
            </a:endParaRPr>
          </a:p>
          <a:p>
            <a:pPr>
              <a:spcAft>
                <a:spcPts val="0"/>
              </a:spcAft>
              <a:buFont typeface="Wingdings"/>
              <a:buChar char="Ø"/>
            </a:pPr>
            <a:r>
              <a:rPr lang="en-US" sz="2800" dirty="0">
                <a:cs typeface="Calibri"/>
              </a:rPr>
              <a:t>We can able to resolve this </a:t>
            </a:r>
            <a:r>
              <a:rPr lang="en-US" sz="2800">
                <a:cs typeface="Calibri"/>
              </a:rPr>
              <a:t>problem by checking the historic data of particular company and by using Machine Leaning </a:t>
            </a:r>
            <a:r>
              <a:rPr lang="en-US" sz="2800" dirty="0">
                <a:cs typeface="Calibri"/>
              </a:rPr>
              <a:t>models, such as Decision Tree Regressor.</a:t>
            </a: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290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EA98B-83AE-41F2-BEC5-289A4084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95" y="161365"/>
            <a:ext cx="10131425" cy="1030444"/>
          </a:xfrm>
        </p:spPr>
        <p:txBody>
          <a:bodyPr/>
          <a:lstStyle/>
          <a:p>
            <a:r>
              <a:rPr lang="en-US" sz="2800" dirty="0">
                <a:cs typeface="Calibri Light"/>
              </a:rPr>
              <a:t>                                 </a:t>
            </a:r>
            <a:r>
              <a:rPr lang="en-US" sz="2800" dirty="0">
                <a:solidFill>
                  <a:srgbClr val="FFFF00"/>
                </a:solidFill>
                <a:cs typeface="Calibri Light"/>
              </a:rPr>
              <a:t>              </a:t>
            </a:r>
            <a:r>
              <a:rPr lang="en-US" sz="3200" b="1" i="1" dirty="0">
                <a:latin typeface="Calibri"/>
                <a:cs typeface="Calibri Light"/>
              </a:rPr>
              <a:t>    Data set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A15A4190-E828-4D62-86BD-9A4EB320A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192" y="1514010"/>
            <a:ext cx="6096372" cy="49495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80BE65F2-BE95-4A7C-8748-865B3E99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1718" y="461185"/>
            <a:ext cx="3941980" cy="4668868"/>
          </a:xfrm>
        </p:spPr>
        <p:txBody>
          <a:bodyPr/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Font typeface="Wingdings"/>
              <a:buChar char="v"/>
            </a:pPr>
            <a:r>
              <a:rPr lang="en-US" dirty="0">
                <a:cs typeface="Calibri"/>
              </a:rPr>
              <a:t>Attributes: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 1.grade of the company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2.No. of offline projects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3.No. of client projects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4.Net Turnover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5. Share Price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6.Prediction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403367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B71DB-3395-4FB5-9E59-01439A0D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8953"/>
            <a:ext cx="10131425" cy="1232150"/>
          </a:xfrm>
        </p:spPr>
        <p:txBody>
          <a:bodyPr/>
          <a:lstStyle/>
          <a:p>
            <a:r>
              <a:rPr lang="en-US" b="1" i="1" dirty="0">
                <a:latin typeface="Calibri"/>
                <a:cs typeface="Calibri Light"/>
              </a:rPr>
              <a:t>Decision tree regression:</a:t>
            </a:r>
            <a:endParaRPr lang="en-US" b="1" i="1" dirty="0">
              <a:latin typeface="Calibri"/>
            </a:endParaRP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D156A452-374E-4938-B228-08D458A17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349" y="1733045"/>
            <a:ext cx="6038010" cy="41554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A0BB21-3B5D-4272-AF6C-1017DFF0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747" y="1850715"/>
            <a:ext cx="4143685" cy="39404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Model Explanation: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Decision Tree</a:t>
            </a:r>
            <a:r>
              <a:rPr lang="en-US" sz="2000" dirty="0">
                <a:ea typeface="+mn-lt"/>
                <a:cs typeface="+mn-lt"/>
              </a:rPr>
              <a:t> is a </a:t>
            </a:r>
            <a:r>
              <a:rPr lang="en-US" sz="2000" b="1" dirty="0">
                <a:ea typeface="+mn-lt"/>
                <a:cs typeface="+mn-lt"/>
              </a:rPr>
              <a:t>decision</a:t>
            </a:r>
            <a:r>
              <a:rPr lang="en-US" sz="2000" dirty="0">
                <a:ea typeface="+mn-lt"/>
                <a:cs typeface="+mn-lt"/>
              </a:rPr>
              <a:t>-making tool that uses a flowchart-like </a:t>
            </a:r>
            <a:r>
              <a:rPr lang="en-US" sz="2000" b="1" dirty="0">
                <a:ea typeface="+mn-lt"/>
                <a:cs typeface="+mn-lt"/>
              </a:rPr>
              <a:t>tree</a:t>
            </a:r>
            <a:r>
              <a:rPr lang="en-US" sz="2000" dirty="0">
                <a:ea typeface="+mn-lt"/>
                <a:cs typeface="+mn-lt"/>
              </a:rPr>
              <a:t> structure or is a model of decisions and all of their possible results, including outcomes, input costs and utility.</a:t>
            </a:r>
          </a:p>
          <a:p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Decision</a:t>
            </a:r>
            <a:r>
              <a:rPr lang="en-US" sz="2000" dirty="0">
                <a:ea typeface="+mn-lt"/>
                <a:cs typeface="+mn-lt"/>
              </a:rPr>
              <a:t>-</a:t>
            </a:r>
            <a:r>
              <a:rPr lang="en-US" sz="2000" b="1" dirty="0">
                <a:ea typeface="+mn-lt"/>
                <a:cs typeface="+mn-lt"/>
              </a:rPr>
              <a:t>tree</a:t>
            </a:r>
            <a:r>
              <a:rPr lang="en-US" sz="2000" dirty="0">
                <a:ea typeface="+mn-lt"/>
                <a:cs typeface="+mn-lt"/>
              </a:rPr>
              <a:t> algorithm falls under the category of supervised learning algorithms.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3795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CD840-C07E-4252-AD15-93A3BA0D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Calibri"/>
                <a:cs typeface="Calibri Light"/>
              </a:rPr>
              <a:t>accuracy</a:t>
            </a:r>
            <a:endParaRPr lang="en-US" b="1" i="1" dirty="0">
              <a:latin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9C087F6-6563-4395-B583-D79ACA75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 Type = Regression</a:t>
            </a:r>
            <a:endParaRPr lang="en-US"/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 Model =Decision Tree Regression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 AUC= Upper Curve(yellow color)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 ROC=Lower Curve(red color)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 FPR(False Positive Rate),</a:t>
            </a:r>
          </a:p>
          <a:p>
            <a:pP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 TPR(True Positive Rate).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7C63ECBC-8C18-4602-8CAE-4F306FC2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05861"/>
            <a:ext cx="6095593" cy="40840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463924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2">
            <a:extLst>
              <a:ext uri="{FF2B5EF4-FFF2-40B4-BE49-F238E27FC236}">
                <a16:creationId xmlns="" xmlns:a16="http://schemas.microsoft.com/office/drawing/2014/main" id="{217C99B0-A03B-452B-AA94-0C82EC45F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1F05C-6040-4CFB-8A61-C76BA671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latin typeface="Calibri"/>
                <a:cs typeface="Calibri"/>
              </a:rPr>
              <a:t>NOde red</a:t>
            </a:r>
            <a:r>
              <a:rPr lang="en-US" dirty="0"/>
              <a:t>      ====&gt;</a:t>
            </a:r>
          </a:p>
        </p:txBody>
      </p:sp>
      <p:sp>
        <p:nvSpPr>
          <p:cNvPr id="41" name="Content Placeholder 29">
            <a:extLst>
              <a:ext uri="{FF2B5EF4-FFF2-40B4-BE49-F238E27FC236}">
                <a16:creationId xmlns="" xmlns:a16="http://schemas.microsoft.com/office/drawing/2014/main" id="{FAD42C2E-0439-4A91-AA95-5FC6961B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50715"/>
            <a:ext cx="4785744" cy="488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Form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Token generation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Get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Prediction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Post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o/p parsing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Predict</a:t>
            </a:r>
          </a:p>
          <a:p>
            <a:pPr>
              <a:buFont typeface="Wingdings"/>
              <a:buChar char="v"/>
            </a:pPr>
            <a:r>
              <a:rPr lang="en-US" sz="2400" dirty="0">
                <a:cs typeface="Calibri" panose="020F0502020204030204"/>
              </a:rPr>
              <a:t>Msg.payload</a:t>
            </a:r>
          </a:p>
          <a:p>
            <a:pPr>
              <a:buFont typeface="Wingdings"/>
              <a:buChar char="v"/>
            </a:pPr>
            <a:endParaRPr lang="en-US" sz="2400" dirty="0">
              <a:cs typeface="Calibri" panose="020F0502020204030204"/>
            </a:endParaRPr>
          </a:p>
          <a:p>
            <a:pPr>
              <a:buFont typeface="Wingdings"/>
              <a:buChar char="§"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42" name="Picture 3">
            <a:extLst>
              <a:ext uri="{FF2B5EF4-FFF2-40B4-BE49-F238E27FC236}">
                <a16:creationId xmlns="" xmlns:a16="http://schemas.microsoft.com/office/drawing/2014/main" id="{C1E9C62E-C480-4A2F-8E26-8BC9C005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62" y="3428348"/>
            <a:ext cx="2413818" cy="295097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0D6B880-301B-4658-A078-760E38976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9213236" y="3484378"/>
            <a:ext cx="2419329" cy="289494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5" descr="A picture containing sky&#10;&#10;Description generated with very high confidence">
            <a:extLst>
              <a:ext uri="{FF2B5EF4-FFF2-40B4-BE49-F238E27FC236}">
                <a16:creationId xmlns="" xmlns:a16="http://schemas.microsoft.com/office/drawing/2014/main" id="{6B414EED-E911-4858-99E2-B6498B8AC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848" y="277084"/>
            <a:ext cx="5959215" cy="275367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5625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BD78ED-75E1-4879-B369-BC61F7C45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2F195-8C24-45C7-8410-3CFDE88E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smtClean="0"/>
              <a:t>conclusion</a:t>
            </a:r>
            <a:endParaRPr lang="en-US" sz="6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710FB7-0635-4DA7-A34B-CC911693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smtClean="0"/>
              <a:t>Finally ,we conclude that decision tree regressor is the best machine learning algorithm to resolve the problem named as "smart investment prediction"</a:t>
            </a:r>
            <a:endParaRPr lang="en-US" cap="all" dirty="0" err="1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43794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Custom</PresentationFormat>
  <Paragraphs>72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          Smart  Investment  prediction</vt:lpstr>
      <vt:lpstr> Synopsis:</vt:lpstr>
      <vt:lpstr>Smart investment</vt:lpstr>
      <vt:lpstr>Aim of the project</vt:lpstr>
      <vt:lpstr>                                                   Data set</vt:lpstr>
      <vt:lpstr>Decision tree regression:</vt:lpstr>
      <vt:lpstr>accuracy</vt:lpstr>
      <vt:lpstr>NOde red      ====&gt;</vt:lpstr>
      <vt:lpstr>conclusion</vt:lpstr>
      <vt:lpstr>                                 Any questions ?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1067</cp:revision>
  <dcterms:created xsi:type="dcterms:W3CDTF">2019-04-01T22:39:36Z</dcterms:created>
  <dcterms:modified xsi:type="dcterms:W3CDTF">2019-07-16T16:51:01Z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